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805" r:id="rId5"/>
  </p:sldMasterIdLst>
  <p:notesMasterIdLst>
    <p:notesMasterId r:id="rId24"/>
  </p:notesMasterIdLst>
  <p:handoutMasterIdLst>
    <p:handoutMasterId r:id="rId25"/>
  </p:handoutMasterIdLst>
  <p:sldIdLst>
    <p:sldId id="907" r:id="rId6"/>
    <p:sldId id="931" r:id="rId7"/>
    <p:sldId id="932" r:id="rId8"/>
    <p:sldId id="933" r:id="rId9"/>
    <p:sldId id="936" r:id="rId10"/>
    <p:sldId id="937" r:id="rId11"/>
    <p:sldId id="947" r:id="rId12"/>
    <p:sldId id="939" r:id="rId13"/>
    <p:sldId id="941" r:id="rId14"/>
    <p:sldId id="942" r:id="rId15"/>
    <p:sldId id="940" r:id="rId16"/>
    <p:sldId id="938" r:id="rId17"/>
    <p:sldId id="948" r:id="rId18"/>
    <p:sldId id="945" r:id="rId19"/>
    <p:sldId id="946" r:id="rId20"/>
    <p:sldId id="949" r:id="rId21"/>
    <p:sldId id="943" r:id="rId22"/>
    <p:sldId id="930" r:id="rId23"/>
  </p:sldIdLst>
  <p:sldSz cx="9144000" cy="6858000" type="screen4x3"/>
  <p:notesSz cx="7023100" cy="9309100"/>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800" kern="1200">
        <a:solidFill>
          <a:schemeClr val="tx1"/>
        </a:solidFill>
        <a:latin typeface="Arial" charset="0"/>
        <a:ea typeface="ＭＳ Ｐゴシック" pitchFamily="1" charset="-128"/>
        <a:cs typeface="+mn-cs"/>
      </a:defRPr>
    </a:lvl5pPr>
    <a:lvl6pPr marL="2286000" algn="l" defTabSz="914400" rtl="0" eaLnBrk="1" latinLnBrk="0" hangingPunct="1">
      <a:defRPr sz="2800" kern="1200">
        <a:solidFill>
          <a:schemeClr val="tx1"/>
        </a:solidFill>
        <a:latin typeface="Arial" charset="0"/>
        <a:ea typeface="ＭＳ Ｐゴシック" pitchFamily="1" charset="-128"/>
        <a:cs typeface="+mn-cs"/>
      </a:defRPr>
    </a:lvl6pPr>
    <a:lvl7pPr marL="2743200" algn="l" defTabSz="914400" rtl="0" eaLnBrk="1" latinLnBrk="0" hangingPunct="1">
      <a:defRPr sz="2800" kern="1200">
        <a:solidFill>
          <a:schemeClr val="tx1"/>
        </a:solidFill>
        <a:latin typeface="Arial" charset="0"/>
        <a:ea typeface="ＭＳ Ｐゴシック" pitchFamily="1" charset="-128"/>
        <a:cs typeface="+mn-cs"/>
      </a:defRPr>
    </a:lvl7pPr>
    <a:lvl8pPr marL="3200400" algn="l" defTabSz="914400" rtl="0" eaLnBrk="1" latinLnBrk="0" hangingPunct="1">
      <a:defRPr sz="2800" kern="1200">
        <a:solidFill>
          <a:schemeClr val="tx1"/>
        </a:solidFill>
        <a:latin typeface="Arial" charset="0"/>
        <a:ea typeface="ＭＳ Ｐゴシック" pitchFamily="1" charset="-128"/>
        <a:cs typeface="+mn-cs"/>
      </a:defRPr>
    </a:lvl8pPr>
    <a:lvl9pPr marL="3657600" algn="l" defTabSz="914400" rtl="0" eaLnBrk="1" latinLnBrk="0" hangingPunct="1">
      <a:defRPr sz="28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D"/>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81" autoAdjust="0"/>
    <p:restoredTop sz="90909" autoAdjust="0"/>
  </p:normalViewPr>
  <p:slideViewPr>
    <p:cSldViewPr>
      <p:cViewPr>
        <p:scale>
          <a:sx n="109" d="100"/>
          <a:sy n="109" d="100"/>
        </p:scale>
        <p:origin x="-954" y="48"/>
      </p:cViewPr>
      <p:guideLst>
        <p:guide orient="horz" pos="2160"/>
        <p:guide pos="2880"/>
      </p:guideLst>
    </p:cSldViewPr>
  </p:slideViewPr>
  <p:outlineViewPr>
    <p:cViewPr>
      <p:scale>
        <a:sx n="33" d="100"/>
        <a:sy n="33" d="100"/>
      </p:scale>
      <p:origin x="0" y="1720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90"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openxmlformats.org/officeDocument/2006/relationships/customXml" Target="../customXml/item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3" y="0"/>
            <a:ext cx="3043979" cy="465774"/>
          </a:xfrm>
          <a:prstGeom prst="rect">
            <a:avLst/>
          </a:prstGeom>
          <a:noFill/>
          <a:ln w="9525">
            <a:noFill/>
            <a:miter lim="800000"/>
            <a:headEnd/>
            <a:tailEnd/>
          </a:ln>
        </p:spPr>
        <p:txBody>
          <a:bodyPr vert="horz" wrap="square" lIns="93308" tIns="46654" rIns="93308" bIns="46654" numCol="1" anchor="t" anchorCtr="0" compatLnSpc="1">
            <a:prstTxWarp prst="textNoShape">
              <a:avLst/>
            </a:prstTxWarp>
          </a:bodyPr>
          <a:lstStyle>
            <a:lvl1pPr>
              <a:defRPr sz="1300"/>
            </a:lvl1pPr>
          </a:lstStyle>
          <a:p>
            <a:pPr>
              <a:defRPr/>
            </a:pPr>
            <a:endParaRPr lang="en-US"/>
          </a:p>
        </p:txBody>
      </p:sp>
      <p:sp>
        <p:nvSpPr>
          <p:cNvPr id="31747" name="Rectangle 3"/>
          <p:cNvSpPr>
            <a:spLocks noGrp="1" noChangeArrowheads="1"/>
          </p:cNvSpPr>
          <p:nvPr>
            <p:ph type="dt" sz="quarter" idx="1"/>
          </p:nvPr>
        </p:nvSpPr>
        <p:spPr bwMode="auto">
          <a:xfrm>
            <a:off x="3979122" y="0"/>
            <a:ext cx="3043979" cy="465774"/>
          </a:xfrm>
          <a:prstGeom prst="rect">
            <a:avLst/>
          </a:prstGeom>
          <a:noFill/>
          <a:ln w="9525">
            <a:noFill/>
            <a:miter lim="800000"/>
            <a:headEnd/>
            <a:tailEnd/>
          </a:ln>
        </p:spPr>
        <p:txBody>
          <a:bodyPr vert="horz" wrap="square" lIns="93308" tIns="46654" rIns="93308" bIns="46654" numCol="1" anchor="t" anchorCtr="0" compatLnSpc="1">
            <a:prstTxWarp prst="textNoShape">
              <a:avLst/>
            </a:prstTxWarp>
          </a:bodyPr>
          <a:lstStyle>
            <a:lvl1pPr algn="r">
              <a:defRPr sz="1300"/>
            </a:lvl1pPr>
          </a:lstStyle>
          <a:p>
            <a:pPr>
              <a:defRPr/>
            </a:pPr>
            <a:endParaRPr lang="en-US"/>
          </a:p>
        </p:txBody>
      </p:sp>
      <p:sp>
        <p:nvSpPr>
          <p:cNvPr id="31748" name="Rectangle 4"/>
          <p:cNvSpPr>
            <a:spLocks noGrp="1" noChangeArrowheads="1"/>
          </p:cNvSpPr>
          <p:nvPr>
            <p:ph type="ftr" sz="quarter" idx="2"/>
          </p:nvPr>
        </p:nvSpPr>
        <p:spPr bwMode="auto">
          <a:xfrm>
            <a:off x="3" y="8843330"/>
            <a:ext cx="3043979" cy="465773"/>
          </a:xfrm>
          <a:prstGeom prst="rect">
            <a:avLst/>
          </a:prstGeom>
          <a:noFill/>
          <a:ln w="9525">
            <a:noFill/>
            <a:miter lim="800000"/>
            <a:headEnd/>
            <a:tailEnd/>
          </a:ln>
        </p:spPr>
        <p:txBody>
          <a:bodyPr vert="horz" wrap="square" lIns="93308" tIns="46654" rIns="93308" bIns="46654" numCol="1" anchor="b" anchorCtr="0" compatLnSpc="1">
            <a:prstTxWarp prst="textNoShape">
              <a:avLst/>
            </a:prstTxWarp>
          </a:bodyPr>
          <a:lstStyle>
            <a:lvl1pPr>
              <a:defRPr sz="1300"/>
            </a:lvl1pPr>
          </a:lstStyle>
          <a:p>
            <a:pPr>
              <a:defRPr/>
            </a:pPr>
            <a:endParaRPr lang="en-US"/>
          </a:p>
        </p:txBody>
      </p:sp>
      <p:sp>
        <p:nvSpPr>
          <p:cNvPr id="31749" name="Rectangle 5"/>
          <p:cNvSpPr>
            <a:spLocks noGrp="1" noChangeArrowheads="1"/>
          </p:cNvSpPr>
          <p:nvPr>
            <p:ph type="sldNum" sz="quarter" idx="3"/>
          </p:nvPr>
        </p:nvSpPr>
        <p:spPr bwMode="auto">
          <a:xfrm>
            <a:off x="3979122" y="8843330"/>
            <a:ext cx="3043979" cy="465773"/>
          </a:xfrm>
          <a:prstGeom prst="rect">
            <a:avLst/>
          </a:prstGeom>
          <a:noFill/>
          <a:ln w="9525">
            <a:noFill/>
            <a:miter lim="800000"/>
            <a:headEnd/>
            <a:tailEnd/>
          </a:ln>
        </p:spPr>
        <p:txBody>
          <a:bodyPr vert="horz" wrap="square" lIns="93308" tIns="46654" rIns="93308" bIns="46654" numCol="1" anchor="b" anchorCtr="0" compatLnSpc="1">
            <a:prstTxWarp prst="textNoShape">
              <a:avLst/>
            </a:prstTxWarp>
          </a:bodyPr>
          <a:lstStyle>
            <a:lvl1pPr algn="r">
              <a:defRPr sz="1300"/>
            </a:lvl1pPr>
          </a:lstStyle>
          <a:p>
            <a:pPr>
              <a:defRPr/>
            </a:pPr>
            <a:fld id="{008202CC-E826-47B9-AF15-E943998219B9}" type="slidenum">
              <a:rPr lang="en-US"/>
              <a:pPr>
                <a:defRPr/>
              </a:pPr>
              <a:t>‹#›</a:t>
            </a:fld>
            <a:endParaRPr lang="en-US"/>
          </a:p>
        </p:txBody>
      </p:sp>
    </p:spTree>
    <p:extLst>
      <p:ext uri="{BB962C8B-B14F-4D97-AF65-F5344CB8AC3E}">
        <p14:creationId xmlns:p14="http://schemas.microsoft.com/office/powerpoint/2010/main" val="849268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3" y="0"/>
            <a:ext cx="3043979" cy="465774"/>
          </a:xfrm>
          <a:prstGeom prst="rect">
            <a:avLst/>
          </a:prstGeom>
          <a:noFill/>
          <a:ln w="9525">
            <a:noFill/>
            <a:miter lim="800000"/>
            <a:headEnd/>
            <a:tailEnd/>
          </a:ln>
        </p:spPr>
        <p:txBody>
          <a:bodyPr vert="horz" wrap="square" lIns="93308" tIns="46654" rIns="93308" bIns="46654" numCol="1" anchor="t" anchorCtr="0" compatLnSpc="1">
            <a:prstTxWarp prst="textNoShape">
              <a:avLst/>
            </a:prstTxWarp>
          </a:bodyPr>
          <a:lstStyle>
            <a:lvl1pPr>
              <a:defRPr sz="1300"/>
            </a:lvl1pPr>
          </a:lstStyle>
          <a:p>
            <a:pPr>
              <a:defRPr/>
            </a:pPr>
            <a:endParaRPr lang="en-US"/>
          </a:p>
        </p:txBody>
      </p:sp>
      <p:sp>
        <p:nvSpPr>
          <p:cNvPr id="27651" name="Rectangle 3"/>
          <p:cNvSpPr>
            <a:spLocks noGrp="1" noChangeArrowheads="1"/>
          </p:cNvSpPr>
          <p:nvPr>
            <p:ph type="dt" idx="1"/>
          </p:nvPr>
        </p:nvSpPr>
        <p:spPr bwMode="auto">
          <a:xfrm>
            <a:off x="3979122" y="0"/>
            <a:ext cx="3043979" cy="465774"/>
          </a:xfrm>
          <a:prstGeom prst="rect">
            <a:avLst/>
          </a:prstGeom>
          <a:noFill/>
          <a:ln w="9525">
            <a:noFill/>
            <a:miter lim="800000"/>
            <a:headEnd/>
            <a:tailEnd/>
          </a:ln>
        </p:spPr>
        <p:txBody>
          <a:bodyPr vert="horz" wrap="square" lIns="93308" tIns="46654" rIns="93308" bIns="46654" numCol="1" anchor="t" anchorCtr="0" compatLnSpc="1">
            <a:prstTxWarp prst="textNoShape">
              <a:avLst/>
            </a:prstTxWarp>
          </a:bodyPr>
          <a:lstStyle>
            <a:lvl1pPr algn="r">
              <a:defRPr sz="13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36733" y="4422460"/>
            <a:ext cx="5149638" cy="4188777"/>
          </a:xfrm>
          <a:prstGeom prst="rect">
            <a:avLst/>
          </a:prstGeom>
          <a:noFill/>
          <a:ln w="9525">
            <a:noFill/>
            <a:miter lim="800000"/>
            <a:headEnd/>
            <a:tailEnd/>
          </a:ln>
        </p:spPr>
        <p:txBody>
          <a:bodyPr vert="horz" wrap="square" lIns="93308" tIns="46654" rIns="93308" bIns="466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3" y="8843330"/>
            <a:ext cx="3043979" cy="465773"/>
          </a:xfrm>
          <a:prstGeom prst="rect">
            <a:avLst/>
          </a:prstGeom>
          <a:noFill/>
          <a:ln w="9525">
            <a:noFill/>
            <a:miter lim="800000"/>
            <a:headEnd/>
            <a:tailEnd/>
          </a:ln>
        </p:spPr>
        <p:txBody>
          <a:bodyPr vert="horz" wrap="square" lIns="93308" tIns="46654" rIns="93308" bIns="46654" numCol="1" anchor="b" anchorCtr="0" compatLnSpc="1">
            <a:prstTxWarp prst="textNoShape">
              <a:avLst/>
            </a:prstTxWarp>
          </a:bodyPr>
          <a:lstStyle>
            <a:lvl1pPr>
              <a:defRPr sz="1300"/>
            </a:lvl1pPr>
          </a:lstStyle>
          <a:p>
            <a:pPr>
              <a:defRPr/>
            </a:pPr>
            <a:endParaRPr lang="en-US"/>
          </a:p>
        </p:txBody>
      </p:sp>
      <p:sp>
        <p:nvSpPr>
          <p:cNvPr id="27655" name="Rectangle 7"/>
          <p:cNvSpPr>
            <a:spLocks noGrp="1" noChangeArrowheads="1"/>
          </p:cNvSpPr>
          <p:nvPr>
            <p:ph type="sldNum" sz="quarter" idx="5"/>
          </p:nvPr>
        </p:nvSpPr>
        <p:spPr bwMode="auto">
          <a:xfrm>
            <a:off x="3979122" y="8843330"/>
            <a:ext cx="3043979" cy="465773"/>
          </a:xfrm>
          <a:prstGeom prst="rect">
            <a:avLst/>
          </a:prstGeom>
          <a:noFill/>
          <a:ln w="9525">
            <a:noFill/>
            <a:miter lim="800000"/>
            <a:headEnd/>
            <a:tailEnd/>
          </a:ln>
        </p:spPr>
        <p:txBody>
          <a:bodyPr vert="horz" wrap="square" lIns="93308" tIns="46654" rIns="93308" bIns="46654" numCol="1" anchor="b" anchorCtr="0" compatLnSpc="1">
            <a:prstTxWarp prst="textNoShape">
              <a:avLst/>
            </a:prstTxWarp>
          </a:bodyPr>
          <a:lstStyle>
            <a:lvl1pPr algn="r">
              <a:defRPr sz="1300"/>
            </a:lvl1pPr>
          </a:lstStyle>
          <a:p>
            <a:pPr>
              <a:defRPr/>
            </a:pPr>
            <a:fld id="{0407CA32-5936-4CD9-8A74-018F45DF29AE}" type="slidenum">
              <a:rPr lang="en-US"/>
              <a:pPr>
                <a:defRPr/>
              </a:pPr>
              <a:t>‹#›</a:t>
            </a:fld>
            <a:endParaRPr lang="en-US"/>
          </a:p>
        </p:txBody>
      </p:sp>
    </p:spTree>
    <p:extLst>
      <p:ext uri="{BB962C8B-B14F-4D97-AF65-F5344CB8AC3E}">
        <p14:creationId xmlns:p14="http://schemas.microsoft.com/office/powerpoint/2010/main" val="992172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1</a:t>
            </a:fld>
            <a:endParaRPr lang="en-US" dirty="0"/>
          </a:p>
        </p:txBody>
      </p:sp>
    </p:spTree>
    <p:extLst>
      <p:ext uri="{BB962C8B-B14F-4D97-AF65-F5344CB8AC3E}">
        <p14:creationId xmlns:p14="http://schemas.microsoft.com/office/powerpoint/2010/main" val="369700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10</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11</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12</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13</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14</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15</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16</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17</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18</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2</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3</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4</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5</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6</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7</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8</a:t>
            </a:fld>
            <a:endParaRPr lang="en-US"/>
          </a:p>
        </p:txBody>
      </p:sp>
    </p:spTree>
    <p:extLst>
      <p:ext uri="{BB962C8B-B14F-4D97-AF65-F5344CB8AC3E}">
        <p14:creationId xmlns:p14="http://schemas.microsoft.com/office/powerpoint/2010/main" val="380915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07CA32-5936-4CD9-8A74-018F45DF29AE}" type="slidenum">
              <a:rPr lang="en-US" smtClean="0"/>
              <a:pPr>
                <a:defRPr/>
              </a:pPr>
              <a:t>9</a:t>
            </a:fld>
            <a:endParaRPr lang="en-US"/>
          </a:p>
        </p:txBody>
      </p:sp>
    </p:spTree>
    <p:extLst>
      <p:ext uri="{BB962C8B-B14F-4D97-AF65-F5344CB8AC3E}">
        <p14:creationId xmlns:p14="http://schemas.microsoft.com/office/powerpoint/2010/main" val="3809153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07060_powerPointFINAL"/>
          <p:cNvPicPr>
            <a:picLocks noChangeAspect="1" noChangeArrowheads="1"/>
          </p:cNvPicPr>
          <p:nvPr/>
        </p:nvPicPr>
        <p:blipFill>
          <a:blip r:embed="rId2" cstate="print"/>
          <a:srcRect/>
          <a:stretch>
            <a:fillRect/>
          </a:stretch>
        </p:blipFill>
        <p:spPr bwMode="auto">
          <a:xfrm>
            <a:off x="0" y="-1588"/>
            <a:ext cx="9145588" cy="6859588"/>
          </a:xfrm>
          <a:prstGeom prst="rect">
            <a:avLst/>
          </a:prstGeom>
          <a:noFill/>
          <a:ln w="9525">
            <a:noFill/>
            <a:miter lim="800000"/>
            <a:headEnd/>
            <a:tailEnd/>
          </a:ln>
        </p:spPr>
      </p:pic>
      <p:sp>
        <p:nvSpPr>
          <p:cNvPr id="46083" name="Rectangle 3"/>
          <p:cNvSpPr>
            <a:spLocks noGrp="1" noChangeArrowheads="1"/>
          </p:cNvSpPr>
          <p:nvPr>
            <p:ph type="ctrTitle"/>
          </p:nvPr>
        </p:nvSpPr>
        <p:spPr>
          <a:xfrm>
            <a:off x="1371600" y="3505200"/>
            <a:ext cx="6858000" cy="1371600"/>
          </a:xfrm>
        </p:spPr>
        <p:txBody>
          <a:bodyPr/>
          <a:lstStyle>
            <a:lvl1pPr algn="l">
              <a:defRPr sz="1800"/>
            </a:lvl1pPr>
          </a:lstStyle>
          <a:p>
            <a:r>
              <a:rPr lang="en-US"/>
              <a:t>Click to edit Master title style</a:t>
            </a:r>
          </a:p>
        </p:txBody>
      </p:sp>
      <p:sp>
        <p:nvSpPr>
          <p:cNvPr id="46084" name="Rectangle 4"/>
          <p:cNvSpPr>
            <a:spLocks noGrp="1" noChangeArrowheads="1"/>
          </p:cNvSpPr>
          <p:nvPr>
            <p:ph type="subTitle" idx="1"/>
          </p:nvPr>
        </p:nvSpPr>
        <p:spPr>
          <a:xfrm>
            <a:off x="1371600" y="5029200"/>
            <a:ext cx="3505200" cy="990600"/>
          </a:xfrm>
        </p:spPr>
        <p:txBody>
          <a:bodyPr/>
          <a:lstStyle>
            <a:lvl1pPr marL="0" indent="0">
              <a:defRPr sz="1400" b="0">
                <a:solidFill>
                  <a:srgbClr val="00408D"/>
                </a:solidFill>
              </a:defRPr>
            </a:lvl1pPr>
          </a:lstStyle>
          <a:p>
            <a:r>
              <a:rPr lang="en-US"/>
              <a:t>Date</a:t>
            </a:r>
          </a:p>
          <a:p>
            <a:r>
              <a:rPr lang="en-US"/>
              <a:t>Name </a:t>
            </a:r>
          </a:p>
          <a:p>
            <a:r>
              <a:rPr lang="en-US"/>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A6E680C-2BEE-441B-828C-B50C2C67FEF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955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1341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6EFF8C8-FFA3-4323-A8A2-96C6E72596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9141714" cy="6858000"/>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Autofit/>
          </a:bodyPr>
          <a:lstStyle>
            <a:lvl1pPr marL="0" indent="0">
              <a:buNone/>
              <a:defRPr sz="21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nchorCtr="0"/>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777" y="5483691"/>
            <a:ext cx="2076779" cy="453250"/>
          </a:xfrm>
          <a:prstGeom prst="rect">
            <a:avLst/>
          </a:prstGeom>
        </p:spPr>
      </p:pic>
    </p:spTree>
    <p:extLst>
      <p:ext uri="{BB962C8B-B14F-4D97-AF65-F5344CB8AC3E}">
        <p14:creationId xmlns:p14="http://schemas.microsoft.com/office/powerpoint/2010/main" val="36453855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9141714" cy="6858000"/>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Autofit/>
          </a:bodyPr>
          <a:lstStyle>
            <a:lvl1pPr marL="0" indent="0">
              <a:buNone/>
              <a:defRPr sz="21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nchorCtr="0"/>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777" y="5483691"/>
            <a:ext cx="2076779" cy="453250"/>
          </a:xfrm>
          <a:prstGeom prst="rect">
            <a:avLst/>
          </a:prstGeom>
        </p:spPr>
      </p:pic>
    </p:spTree>
    <p:extLst>
      <p:ext uri="{BB962C8B-B14F-4D97-AF65-F5344CB8AC3E}">
        <p14:creationId xmlns:p14="http://schemas.microsoft.com/office/powerpoint/2010/main" val="38652384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4" cy="6858000"/>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chor="t" anchorCtr="0">
            <a:no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Section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384" y="199916"/>
            <a:ext cx="2076779" cy="453250"/>
          </a:xfrm>
          <a:prstGeom prst="rect">
            <a:avLst/>
          </a:prstGeom>
        </p:spPr>
      </p:pic>
    </p:spTree>
    <p:extLst>
      <p:ext uri="{BB962C8B-B14F-4D97-AF65-F5344CB8AC3E}">
        <p14:creationId xmlns:p14="http://schemas.microsoft.com/office/powerpoint/2010/main" val="32217863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429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ct val="10000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427101" y="1320800"/>
            <a:ext cx="7886700" cy="716084"/>
          </a:xfrm>
          <a:prstGeom prst="rect">
            <a:avLst/>
          </a:prstGeom>
        </p:spPr>
        <p:txBody>
          <a:bodyPr anchor="t" anchorCtr="0">
            <a:no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5676676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ct val="10000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ct val="10000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427101" y="1320800"/>
            <a:ext cx="7886700" cy="716084"/>
          </a:xfrm>
          <a:prstGeom prst="rect">
            <a:avLst/>
          </a:prstGeom>
        </p:spPr>
        <p:txBody>
          <a:bodyPr anchor="t" anchorCtr="0">
            <a:no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5616436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ct val="10000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427101" y="1320800"/>
            <a:ext cx="7886700" cy="716084"/>
          </a:xfrm>
          <a:prstGeom prst="rect">
            <a:avLst/>
          </a:prstGeom>
        </p:spPr>
        <p:txBody>
          <a:bodyPr anchor="t" anchorCtr="0">
            <a:no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7452514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7101" y="1320800"/>
            <a:ext cx="7886700" cy="716084"/>
          </a:xfrm>
          <a:prstGeom prst="rect">
            <a:avLst/>
          </a:prstGeom>
        </p:spPr>
        <p:txBody>
          <a:bodyPr anchor="t" anchorCtr="0">
            <a:no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ct val="100000"/>
              </a:lnSpc>
              <a:buClr>
                <a:srgbClr val="005BBB"/>
              </a:buClr>
              <a:buFontTx/>
              <a:buNone/>
              <a:defRPr sz="1275" b="1">
                <a:solidFill>
                  <a:srgbClr val="005BBB"/>
                </a:solidFill>
                <a:latin typeface="Arial" charset="0"/>
                <a:ea typeface="Arial" charset="0"/>
                <a:cs typeface="Arial" charset="0"/>
              </a:defRPr>
            </a:lvl1pPr>
            <a:lvl2pPr marL="552450" indent="-209550">
              <a:lnSpc>
                <a:spcPct val="100000"/>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ct val="100000"/>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34591860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07BB129-3D78-4388-BDCA-3A87E23C06B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23924" y="930275"/>
            <a:ext cx="5320076" cy="593090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t" anchorCtr="0">
            <a:no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ct val="10000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4017491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35974" y="934720"/>
            <a:ext cx="5308027"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t" anchorCtr="0">
            <a:no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ct val="10000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6744619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9144000" cy="593090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6725369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304800" y="6400800"/>
            <a:ext cx="838200" cy="304800"/>
          </a:xfrm>
          <a:prstGeom prst="rect">
            <a:avLst/>
          </a:prstGeom>
          <a:ln/>
        </p:spPr>
        <p:txBody>
          <a:bodyPr/>
          <a:lstStyle>
            <a:lvl1pPr>
              <a:defRPr/>
            </a:lvl1pPr>
          </a:lstStyle>
          <a:p>
            <a:pPr defTabSz="685783" eaLnBrk="1" fontAlgn="auto" hangingPunct="1">
              <a:spcBef>
                <a:spcPts val="0"/>
              </a:spcBef>
              <a:spcAft>
                <a:spcPts val="0"/>
              </a:spcAft>
              <a:defRPr/>
            </a:pPr>
            <a:fld id="{AF6916E4-BE68-48BF-8F3A-2BEDDFB20E80}" type="slidenum">
              <a:rPr lang="en-US" sz="1350" smtClean="0">
                <a:solidFill>
                  <a:srgbClr val="666666"/>
                </a:solidFill>
                <a:latin typeface="Arial" panose="020B0604020202020204"/>
                <a:ea typeface="+mn-ea"/>
              </a:rPr>
              <a:pPr defTabSz="685783" eaLnBrk="1" fontAlgn="auto" hangingPunct="1">
                <a:spcBef>
                  <a:spcPts val="0"/>
                </a:spcBef>
                <a:spcAft>
                  <a:spcPts val="0"/>
                </a:spcAft>
                <a:defRPr/>
              </a:pPr>
              <a:t>‹#›</a:t>
            </a:fld>
            <a:endParaRPr lang="en-US" sz="1350" dirty="0">
              <a:solidFill>
                <a:srgbClr val="666666"/>
              </a:solidFill>
              <a:latin typeface="Arial" panose="020B0604020202020204"/>
              <a:ea typeface="+mn-ea"/>
            </a:endParaRPr>
          </a:p>
        </p:txBody>
      </p:sp>
    </p:spTree>
    <p:extLst>
      <p:ext uri="{BB962C8B-B14F-4D97-AF65-F5344CB8AC3E}">
        <p14:creationId xmlns:p14="http://schemas.microsoft.com/office/powerpoint/2010/main" val="463181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304800" y="6400800"/>
            <a:ext cx="838200" cy="304800"/>
          </a:xfrm>
          <a:prstGeom prst="rect">
            <a:avLst/>
          </a:prstGeom>
          <a:ln/>
        </p:spPr>
        <p:txBody>
          <a:bodyPr/>
          <a:lstStyle>
            <a:lvl1pPr>
              <a:defRPr/>
            </a:lvl1pPr>
          </a:lstStyle>
          <a:p>
            <a:pPr defTabSz="685783" eaLnBrk="1" fontAlgn="auto" hangingPunct="1">
              <a:spcBef>
                <a:spcPts val="0"/>
              </a:spcBef>
              <a:spcAft>
                <a:spcPts val="0"/>
              </a:spcAft>
              <a:defRPr/>
            </a:pPr>
            <a:fld id="{9B8B2BB4-96C5-460F-8925-1F26D12DADCD}" type="slidenum">
              <a:rPr lang="en-US" sz="1350" smtClean="0">
                <a:solidFill>
                  <a:srgbClr val="666666"/>
                </a:solidFill>
                <a:latin typeface="Arial" panose="020B0604020202020204"/>
                <a:ea typeface="+mn-ea"/>
              </a:rPr>
              <a:pPr defTabSz="685783" eaLnBrk="1" fontAlgn="auto" hangingPunct="1">
                <a:spcBef>
                  <a:spcPts val="0"/>
                </a:spcBef>
                <a:spcAft>
                  <a:spcPts val="0"/>
                </a:spcAft>
                <a:defRPr/>
              </a:pPr>
              <a:t>‹#›</a:t>
            </a:fld>
            <a:endParaRPr lang="en-US" sz="1350" dirty="0">
              <a:solidFill>
                <a:srgbClr val="666666"/>
              </a:solidFill>
              <a:latin typeface="Arial" panose="020B0604020202020204"/>
              <a:ea typeface="+mn-ea"/>
            </a:endParaRPr>
          </a:p>
        </p:txBody>
      </p:sp>
    </p:spTree>
    <p:extLst>
      <p:ext uri="{BB962C8B-B14F-4D97-AF65-F5344CB8AC3E}">
        <p14:creationId xmlns:p14="http://schemas.microsoft.com/office/powerpoint/2010/main" val="3975491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685783" eaLnBrk="1" fontAlgn="auto" hangingPunct="1">
              <a:spcBef>
                <a:spcPts val="0"/>
              </a:spcBef>
              <a:spcAft>
                <a:spcPts val="0"/>
              </a:spcAft>
            </a:pPr>
            <a:endParaRPr lang="en-US" sz="1350">
              <a:solidFill>
                <a:srgbClr val="666666"/>
              </a:solidFill>
              <a:latin typeface="Arial" panose="020B0604020202020204"/>
              <a:ea typeface="+mn-ea"/>
            </a:endParaRPr>
          </a:p>
        </p:txBody>
      </p:sp>
      <p:sp>
        <p:nvSpPr>
          <p:cNvPr id="4" name="Rectangle 5"/>
          <p:cNvSpPr>
            <a:spLocks noGrp="1" noChangeArrowheads="1"/>
          </p:cNvSpPr>
          <p:nvPr>
            <p:ph type="ftr" sz="quarter" idx="11"/>
          </p:nvPr>
        </p:nvSpPr>
        <p:spPr>
          <a:xfrm>
            <a:off x="2819400" y="6245225"/>
            <a:ext cx="2895600" cy="476250"/>
          </a:xfrm>
          <a:prstGeom prst="rect">
            <a:avLst/>
          </a:prstGeom>
          <a:ln/>
        </p:spPr>
        <p:txBody>
          <a:bodyPr/>
          <a:lstStyle>
            <a:lvl1pPr>
              <a:defRPr/>
            </a:lvl1pPr>
          </a:lstStyle>
          <a:p>
            <a:pPr defTabSz="685783" eaLnBrk="1" fontAlgn="auto" hangingPunct="1">
              <a:spcBef>
                <a:spcPts val="0"/>
              </a:spcBef>
              <a:spcAft>
                <a:spcPts val="0"/>
              </a:spcAft>
            </a:pPr>
            <a:endParaRPr lang="en-US" sz="1350">
              <a:solidFill>
                <a:srgbClr val="666666"/>
              </a:solidFill>
              <a:latin typeface="Arial" panose="020B0604020202020204"/>
              <a:ea typeface="+mn-ea"/>
            </a:endParaRPr>
          </a:p>
        </p:txBody>
      </p:sp>
      <p:sp>
        <p:nvSpPr>
          <p:cNvPr id="5" name="Rectangle 6"/>
          <p:cNvSpPr>
            <a:spLocks noGrp="1" noChangeArrowheads="1"/>
          </p:cNvSpPr>
          <p:nvPr>
            <p:ph type="sldNum" sz="quarter" idx="12"/>
          </p:nvPr>
        </p:nvSpPr>
        <p:spPr>
          <a:xfrm>
            <a:off x="6019800" y="6245225"/>
            <a:ext cx="2133600" cy="476250"/>
          </a:xfrm>
          <a:prstGeom prst="rect">
            <a:avLst/>
          </a:prstGeom>
          <a:ln/>
        </p:spPr>
        <p:txBody>
          <a:bodyPr/>
          <a:lstStyle>
            <a:lvl1pPr>
              <a:defRPr/>
            </a:lvl1pPr>
          </a:lstStyle>
          <a:p>
            <a:pPr defTabSz="685783" eaLnBrk="1" fontAlgn="auto" hangingPunct="1">
              <a:spcBef>
                <a:spcPts val="0"/>
              </a:spcBef>
              <a:spcAft>
                <a:spcPts val="0"/>
              </a:spcAft>
            </a:pPr>
            <a:fld id="{43817A78-CFE7-4E08-B25F-7BCD88A98972}" type="slidenum">
              <a:rPr lang="en-US" sz="1350" smtClean="0">
                <a:solidFill>
                  <a:srgbClr val="666666"/>
                </a:solidFill>
                <a:latin typeface="Arial" panose="020B0604020202020204"/>
                <a:ea typeface="+mn-ea"/>
              </a:rPr>
              <a:pPr defTabSz="685783" eaLnBrk="1" fontAlgn="auto" hangingPunct="1">
                <a:spcBef>
                  <a:spcPts val="0"/>
                </a:spcBef>
                <a:spcAft>
                  <a:spcPts val="0"/>
                </a:spcAft>
              </a:pPr>
              <a:t>‹#›</a:t>
            </a:fld>
            <a:endParaRPr lang="en-US" sz="1350">
              <a:solidFill>
                <a:srgbClr val="666666"/>
              </a:solidFill>
              <a:latin typeface="Arial" panose="020B0604020202020204"/>
              <a:ea typeface="+mn-ea"/>
            </a:endParaRPr>
          </a:p>
        </p:txBody>
      </p:sp>
    </p:spTree>
    <p:extLst>
      <p:ext uri="{BB962C8B-B14F-4D97-AF65-F5344CB8AC3E}">
        <p14:creationId xmlns:p14="http://schemas.microsoft.com/office/powerpoint/2010/main" val="2511904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343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343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6934200" y="6248400"/>
            <a:ext cx="1905000" cy="457200"/>
          </a:xfrm>
          <a:prstGeom prst="rect">
            <a:avLst/>
          </a:prstGeom>
          <a:ln/>
        </p:spPr>
        <p:txBody>
          <a:bodyPr/>
          <a:lstStyle>
            <a:lvl1pPr>
              <a:defRPr/>
            </a:lvl1pPr>
          </a:lstStyle>
          <a:p>
            <a:pPr defTabSz="685783" eaLnBrk="1" fontAlgn="auto" hangingPunct="1">
              <a:spcBef>
                <a:spcPts val="0"/>
              </a:spcBef>
              <a:spcAft>
                <a:spcPts val="0"/>
              </a:spcAft>
              <a:defRPr/>
            </a:pPr>
            <a:fld id="{0A5C22A4-8564-4550-BC6B-15C129677294}" type="slidenum">
              <a:rPr lang="en-US" sz="1350" smtClean="0">
                <a:solidFill>
                  <a:srgbClr val="666666"/>
                </a:solidFill>
                <a:latin typeface="Arial" panose="020B0604020202020204"/>
                <a:ea typeface="+mn-ea"/>
              </a:rPr>
              <a:pPr defTabSz="685783" eaLnBrk="1" fontAlgn="auto" hangingPunct="1">
                <a:spcBef>
                  <a:spcPts val="0"/>
                </a:spcBef>
                <a:spcAft>
                  <a:spcPts val="0"/>
                </a:spcAft>
                <a:defRPr/>
              </a:pPr>
              <a:t>‹#›</a:t>
            </a:fld>
            <a:endParaRPr lang="en-US" sz="1350">
              <a:solidFill>
                <a:srgbClr val="666666"/>
              </a:solidFill>
              <a:latin typeface="Arial" panose="020B0604020202020204"/>
              <a:ea typeface="+mn-ea"/>
            </a:endParaRPr>
          </a:p>
        </p:txBody>
      </p:sp>
    </p:spTree>
    <p:extLst>
      <p:ext uri="{BB962C8B-B14F-4D97-AF65-F5344CB8AC3E}">
        <p14:creationId xmlns:p14="http://schemas.microsoft.com/office/powerpoint/2010/main" val="128793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Tree>
    <p:extLst>
      <p:ext uri="{BB962C8B-B14F-4D97-AF65-F5344CB8AC3E}">
        <p14:creationId xmlns:p14="http://schemas.microsoft.com/office/powerpoint/2010/main" val="8390180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7" name="Rectangle 16"/>
          <p:cNvSpPr/>
          <p:nvPr userDrawn="1"/>
        </p:nvSpPr>
        <p:spPr>
          <a:xfrm flipH="1">
            <a:off x="2743200" y="0"/>
            <a:ext cx="914400" cy="45720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a:solidFill>
                <a:srgbClr val="FFFFFF"/>
              </a:solidFill>
            </a:endParaRP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685783" eaLnBrk="1" fontAlgn="auto" hangingPunct="1">
              <a:spcBef>
                <a:spcPts val="0"/>
              </a:spcBef>
              <a:spcAft>
                <a:spcPts val="0"/>
              </a:spcAft>
            </a:pPr>
            <a:endParaRPr lang="en-US" sz="1350">
              <a:solidFill>
                <a:srgbClr val="666666"/>
              </a:solidFill>
              <a:latin typeface="Arial" panose="020B0604020202020204"/>
              <a:ea typeface="+mn-ea"/>
            </a:endParaRPr>
          </a:p>
        </p:txBody>
      </p:sp>
      <p:sp>
        <p:nvSpPr>
          <p:cNvPr id="5" name="Rectangle 5"/>
          <p:cNvSpPr>
            <a:spLocks noGrp="1" noChangeArrowheads="1"/>
          </p:cNvSpPr>
          <p:nvPr>
            <p:ph type="ftr" sz="quarter" idx="11"/>
          </p:nvPr>
        </p:nvSpPr>
        <p:spPr>
          <a:xfrm>
            <a:off x="2819400" y="6245225"/>
            <a:ext cx="2895600" cy="476250"/>
          </a:xfrm>
          <a:prstGeom prst="rect">
            <a:avLst/>
          </a:prstGeom>
          <a:ln/>
        </p:spPr>
        <p:txBody>
          <a:bodyPr/>
          <a:lstStyle>
            <a:lvl1pPr>
              <a:defRPr/>
            </a:lvl1pPr>
          </a:lstStyle>
          <a:p>
            <a:pPr defTabSz="685783" eaLnBrk="1" fontAlgn="auto" hangingPunct="1">
              <a:spcBef>
                <a:spcPts val="0"/>
              </a:spcBef>
              <a:spcAft>
                <a:spcPts val="0"/>
              </a:spcAft>
            </a:pPr>
            <a:endParaRPr lang="en-US" sz="1350">
              <a:solidFill>
                <a:srgbClr val="666666"/>
              </a:solidFill>
              <a:latin typeface="Arial" panose="020B0604020202020204"/>
              <a:ea typeface="+mn-ea"/>
            </a:endParaRPr>
          </a:p>
        </p:txBody>
      </p:sp>
      <p:sp>
        <p:nvSpPr>
          <p:cNvPr id="6" name="Rectangle 6"/>
          <p:cNvSpPr>
            <a:spLocks noGrp="1" noChangeArrowheads="1"/>
          </p:cNvSpPr>
          <p:nvPr>
            <p:ph type="sldNum" sz="quarter" idx="12"/>
          </p:nvPr>
        </p:nvSpPr>
        <p:spPr>
          <a:xfrm>
            <a:off x="6019800" y="6245225"/>
            <a:ext cx="2133600" cy="476250"/>
          </a:xfrm>
          <a:prstGeom prst="rect">
            <a:avLst/>
          </a:prstGeom>
          <a:ln/>
        </p:spPr>
        <p:txBody>
          <a:bodyPr/>
          <a:lstStyle>
            <a:lvl1pPr>
              <a:defRPr/>
            </a:lvl1pPr>
          </a:lstStyle>
          <a:p>
            <a:pPr defTabSz="685783" eaLnBrk="1" fontAlgn="auto" hangingPunct="1">
              <a:spcBef>
                <a:spcPts val="0"/>
              </a:spcBef>
              <a:spcAft>
                <a:spcPts val="0"/>
              </a:spcAft>
            </a:pPr>
            <a:fld id="{43817A78-CFE7-4E08-B25F-7BCD88A98972}" type="slidenum">
              <a:rPr lang="en-US" sz="1350" smtClean="0">
                <a:solidFill>
                  <a:srgbClr val="666666"/>
                </a:solidFill>
                <a:latin typeface="Arial" panose="020B0604020202020204"/>
                <a:ea typeface="+mn-ea"/>
              </a:rPr>
              <a:pPr defTabSz="685783" eaLnBrk="1" fontAlgn="auto" hangingPunct="1">
                <a:spcBef>
                  <a:spcPts val="0"/>
                </a:spcBef>
                <a:spcAft>
                  <a:spcPts val="0"/>
                </a:spcAft>
              </a:pPr>
              <a:t>‹#›</a:t>
            </a:fld>
            <a:endParaRPr lang="en-US" sz="1350" dirty="0">
              <a:solidFill>
                <a:srgbClr val="666666"/>
              </a:solidFill>
              <a:latin typeface="Arial" panose="020B0604020202020204"/>
              <a:ea typeface="+mn-ea"/>
            </a:endParaRPr>
          </a:p>
        </p:txBody>
      </p:sp>
      <p:cxnSp>
        <p:nvCxnSpPr>
          <p:cNvPr id="14" name="Straight Connector 13"/>
          <p:cNvCxnSpPr/>
          <p:nvPr userDrawn="1"/>
        </p:nvCxnSpPr>
        <p:spPr>
          <a:xfrm>
            <a:off x="0" y="457200"/>
            <a:ext cx="9144000" cy="0"/>
          </a:xfrm>
          <a:prstGeom prst="line">
            <a:avLst/>
          </a:prstGeom>
          <a:ln>
            <a:solidFill>
              <a:srgbClr val="FF99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0" y="195591"/>
            <a:ext cx="9144000" cy="219291"/>
          </a:xfrm>
          <a:prstGeom prst="rect">
            <a:avLst/>
          </a:prstGeom>
          <a:noFill/>
        </p:spPr>
        <p:txBody>
          <a:bodyPr wrap="square" rtlCol="0">
            <a:spAutoFit/>
          </a:bodyPr>
          <a:lstStyle/>
          <a:p>
            <a:pPr algn="ctr" defTabSz="685783" eaLnBrk="1" fontAlgn="auto" hangingPunct="1">
              <a:spcBef>
                <a:spcPts val="0"/>
              </a:spcBef>
              <a:spcAft>
                <a:spcPts val="0"/>
              </a:spcAft>
            </a:pPr>
            <a:r>
              <a:rPr lang="en-US" sz="825" b="1" dirty="0" smtClean="0">
                <a:solidFill>
                  <a:srgbClr val="666666"/>
                </a:solidFill>
                <a:latin typeface="Arial" panose="020B0604020202020204"/>
                <a:ea typeface="+mn-ea"/>
              </a:rPr>
              <a:t>Overview</a:t>
            </a:r>
            <a:r>
              <a:rPr lang="en-US" sz="825" b="1" dirty="0" smtClean="0">
                <a:solidFill>
                  <a:srgbClr val="FFFFFF"/>
                </a:solidFill>
                <a:latin typeface="Arial" panose="020B0604020202020204"/>
                <a:ea typeface="+mn-ea"/>
              </a:rPr>
              <a:t>  </a:t>
            </a:r>
            <a:r>
              <a:rPr lang="en-US" sz="825" b="1" dirty="0" smtClean="0">
                <a:solidFill>
                  <a:srgbClr val="666666"/>
                </a:solidFill>
                <a:latin typeface="Arial" panose="020B0604020202020204"/>
                <a:ea typeface="+mn-ea"/>
              </a:rPr>
              <a:t>       Importance         </a:t>
            </a:r>
            <a:r>
              <a:rPr lang="en-US" sz="825" b="1" dirty="0" smtClean="0">
                <a:solidFill>
                  <a:srgbClr val="FFFFFF"/>
                </a:solidFill>
                <a:latin typeface="Arial" panose="020B0604020202020204"/>
                <a:ea typeface="+mn-ea"/>
              </a:rPr>
              <a:t>Concept</a:t>
            </a:r>
            <a:r>
              <a:rPr lang="en-US" sz="825" b="1" dirty="0" smtClean="0">
                <a:solidFill>
                  <a:srgbClr val="666666"/>
                </a:solidFill>
                <a:latin typeface="Arial" panose="020B0604020202020204"/>
                <a:ea typeface="+mn-ea"/>
              </a:rPr>
              <a:t>         Materials         Bridges         Challenges         Testing         Conclusion</a:t>
            </a:r>
            <a:endParaRPr lang="en-US" sz="825" b="1" dirty="0">
              <a:solidFill>
                <a:srgbClr val="666666"/>
              </a:solidFill>
              <a:latin typeface="Arial" panose="020B0604020202020204"/>
              <a:ea typeface="+mn-ea"/>
            </a:endParaRPr>
          </a:p>
        </p:txBody>
      </p:sp>
      <p:sp>
        <p:nvSpPr>
          <p:cNvPr id="10" name="Title 1"/>
          <p:cNvSpPr>
            <a:spLocks noGrp="1"/>
          </p:cNvSpPr>
          <p:nvPr>
            <p:ph type="title" hasCustomPrompt="1"/>
          </p:nvPr>
        </p:nvSpPr>
        <p:spPr>
          <a:xfrm>
            <a:off x="0" y="490126"/>
            <a:ext cx="9144000" cy="548640"/>
          </a:xfrm>
          <a:solidFill>
            <a:schemeClr val="bg1">
              <a:lumMod val="85000"/>
            </a:schemeClr>
          </a:solidFill>
        </p:spPr>
        <p:txBody>
          <a:bodyPr/>
          <a:lstStyle>
            <a:lvl1pPr>
              <a:defRPr sz="2100" b="1">
                <a:solidFill>
                  <a:schemeClr val="tx1"/>
                </a:solidFill>
              </a:defRPr>
            </a:lvl1pPr>
          </a:lstStyle>
          <a:p>
            <a:r>
              <a:rPr lang="en-US" dirty="0" smtClean="0"/>
              <a:t>Concept</a:t>
            </a:r>
            <a:endParaRPr lang="en-US" dirty="0"/>
          </a:p>
        </p:txBody>
      </p:sp>
      <p:sp>
        <p:nvSpPr>
          <p:cNvPr id="11" name="Content Placeholder 2"/>
          <p:cNvSpPr>
            <a:spLocks noGrp="1"/>
          </p:cNvSpPr>
          <p:nvPr>
            <p:ph idx="1"/>
          </p:nvPr>
        </p:nvSpPr>
        <p:spPr>
          <a:xfrm>
            <a:off x="457200" y="1143002"/>
            <a:ext cx="8229600" cy="4906963"/>
          </a:xfrm>
        </p:spPr>
        <p:txBody>
          <a:bodyPr/>
          <a:lstStyle>
            <a:lvl1pPr>
              <a:defRPr sz="1800"/>
            </a:lvl1pPr>
            <a:lvl2pPr>
              <a:defRPr sz="1500"/>
            </a:lvl2pPr>
            <a:lvl3pPr>
              <a:defRPr sz="135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4301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7" name="Rectangle 16"/>
          <p:cNvSpPr/>
          <p:nvPr userDrawn="1"/>
        </p:nvSpPr>
        <p:spPr>
          <a:xfrm flipH="1">
            <a:off x="4572000" y="0"/>
            <a:ext cx="914400" cy="45720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a:solidFill>
                <a:srgbClr val="FFFFFF"/>
              </a:solidFill>
            </a:endParaRP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685783" eaLnBrk="1" fontAlgn="auto" hangingPunct="1">
              <a:spcBef>
                <a:spcPts val="0"/>
              </a:spcBef>
              <a:spcAft>
                <a:spcPts val="0"/>
              </a:spcAft>
            </a:pPr>
            <a:endParaRPr lang="en-US" sz="1350">
              <a:solidFill>
                <a:srgbClr val="666666"/>
              </a:solidFill>
              <a:latin typeface="Arial" panose="020B0604020202020204"/>
              <a:ea typeface="+mn-ea"/>
            </a:endParaRPr>
          </a:p>
        </p:txBody>
      </p:sp>
      <p:sp>
        <p:nvSpPr>
          <p:cNvPr id="5" name="Rectangle 5"/>
          <p:cNvSpPr>
            <a:spLocks noGrp="1" noChangeArrowheads="1"/>
          </p:cNvSpPr>
          <p:nvPr>
            <p:ph type="ftr" sz="quarter" idx="11"/>
          </p:nvPr>
        </p:nvSpPr>
        <p:spPr>
          <a:xfrm>
            <a:off x="2819400" y="6245225"/>
            <a:ext cx="2895600" cy="476250"/>
          </a:xfrm>
          <a:prstGeom prst="rect">
            <a:avLst/>
          </a:prstGeom>
          <a:ln/>
        </p:spPr>
        <p:txBody>
          <a:bodyPr/>
          <a:lstStyle>
            <a:lvl1pPr>
              <a:defRPr/>
            </a:lvl1pPr>
          </a:lstStyle>
          <a:p>
            <a:pPr defTabSz="685783" eaLnBrk="1" fontAlgn="auto" hangingPunct="1">
              <a:spcBef>
                <a:spcPts val="0"/>
              </a:spcBef>
              <a:spcAft>
                <a:spcPts val="0"/>
              </a:spcAft>
            </a:pPr>
            <a:endParaRPr lang="en-US" sz="1350">
              <a:solidFill>
                <a:srgbClr val="666666"/>
              </a:solidFill>
              <a:latin typeface="Arial" panose="020B0604020202020204"/>
              <a:ea typeface="+mn-ea"/>
            </a:endParaRPr>
          </a:p>
        </p:txBody>
      </p:sp>
      <p:sp>
        <p:nvSpPr>
          <p:cNvPr id="6" name="Rectangle 6"/>
          <p:cNvSpPr>
            <a:spLocks noGrp="1" noChangeArrowheads="1"/>
          </p:cNvSpPr>
          <p:nvPr>
            <p:ph type="sldNum" sz="quarter" idx="12"/>
          </p:nvPr>
        </p:nvSpPr>
        <p:spPr>
          <a:xfrm>
            <a:off x="6019800" y="6245225"/>
            <a:ext cx="2133600" cy="476250"/>
          </a:xfrm>
          <a:prstGeom prst="rect">
            <a:avLst/>
          </a:prstGeom>
          <a:ln/>
        </p:spPr>
        <p:txBody>
          <a:bodyPr/>
          <a:lstStyle>
            <a:lvl1pPr>
              <a:defRPr/>
            </a:lvl1pPr>
          </a:lstStyle>
          <a:p>
            <a:pPr defTabSz="685783" eaLnBrk="1" fontAlgn="auto" hangingPunct="1">
              <a:spcBef>
                <a:spcPts val="0"/>
              </a:spcBef>
              <a:spcAft>
                <a:spcPts val="0"/>
              </a:spcAft>
            </a:pPr>
            <a:fld id="{43817A78-CFE7-4E08-B25F-7BCD88A98972}" type="slidenum">
              <a:rPr lang="en-US" sz="1350" smtClean="0">
                <a:solidFill>
                  <a:srgbClr val="666666"/>
                </a:solidFill>
                <a:latin typeface="Arial" panose="020B0604020202020204"/>
                <a:ea typeface="+mn-ea"/>
              </a:rPr>
              <a:pPr defTabSz="685783" eaLnBrk="1" fontAlgn="auto" hangingPunct="1">
                <a:spcBef>
                  <a:spcPts val="0"/>
                </a:spcBef>
                <a:spcAft>
                  <a:spcPts val="0"/>
                </a:spcAft>
              </a:pPr>
              <a:t>‹#›</a:t>
            </a:fld>
            <a:endParaRPr lang="en-US" sz="1350" dirty="0">
              <a:solidFill>
                <a:srgbClr val="666666"/>
              </a:solidFill>
              <a:latin typeface="Arial" panose="020B0604020202020204"/>
              <a:ea typeface="+mn-ea"/>
            </a:endParaRPr>
          </a:p>
        </p:txBody>
      </p:sp>
      <p:cxnSp>
        <p:nvCxnSpPr>
          <p:cNvPr id="14" name="Straight Connector 13"/>
          <p:cNvCxnSpPr/>
          <p:nvPr userDrawn="1"/>
        </p:nvCxnSpPr>
        <p:spPr>
          <a:xfrm>
            <a:off x="0" y="457200"/>
            <a:ext cx="9144000" cy="0"/>
          </a:xfrm>
          <a:prstGeom prst="line">
            <a:avLst/>
          </a:prstGeom>
          <a:ln>
            <a:solidFill>
              <a:srgbClr val="FF99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0" y="195591"/>
            <a:ext cx="9144000" cy="219291"/>
          </a:xfrm>
          <a:prstGeom prst="rect">
            <a:avLst/>
          </a:prstGeom>
          <a:noFill/>
        </p:spPr>
        <p:txBody>
          <a:bodyPr wrap="square" rtlCol="0">
            <a:spAutoFit/>
          </a:bodyPr>
          <a:lstStyle/>
          <a:p>
            <a:pPr algn="ctr" defTabSz="685783" eaLnBrk="1" fontAlgn="auto" hangingPunct="1">
              <a:spcBef>
                <a:spcPts val="0"/>
              </a:spcBef>
              <a:spcAft>
                <a:spcPts val="0"/>
              </a:spcAft>
            </a:pPr>
            <a:r>
              <a:rPr lang="en-US" sz="825" b="1" dirty="0" smtClean="0">
                <a:solidFill>
                  <a:srgbClr val="666666"/>
                </a:solidFill>
                <a:latin typeface="Arial" panose="020B0604020202020204"/>
                <a:ea typeface="+mn-ea"/>
              </a:rPr>
              <a:t>Overview</a:t>
            </a:r>
            <a:r>
              <a:rPr lang="en-US" sz="825" b="1" dirty="0" smtClean="0">
                <a:solidFill>
                  <a:srgbClr val="FFFFFF"/>
                </a:solidFill>
                <a:latin typeface="Arial" panose="020B0604020202020204"/>
                <a:ea typeface="+mn-ea"/>
              </a:rPr>
              <a:t>  </a:t>
            </a:r>
            <a:r>
              <a:rPr lang="en-US" sz="825" b="1" dirty="0" smtClean="0">
                <a:solidFill>
                  <a:srgbClr val="666666"/>
                </a:solidFill>
                <a:latin typeface="Arial" panose="020B0604020202020204"/>
                <a:ea typeface="+mn-ea"/>
              </a:rPr>
              <a:t>       Importance         Concept         Materials         </a:t>
            </a:r>
            <a:r>
              <a:rPr lang="en-US" sz="825" b="1" dirty="0" smtClean="0">
                <a:solidFill>
                  <a:srgbClr val="FFFFFF"/>
                </a:solidFill>
                <a:latin typeface="Arial" panose="020B0604020202020204"/>
                <a:ea typeface="+mn-ea"/>
              </a:rPr>
              <a:t>Bridges</a:t>
            </a:r>
            <a:r>
              <a:rPr lang="en-US" sz="825" b="1" dirty="0" smtClean="0">
                <a:solidFill>
                  <a:srgbClr val="666666"/>
                </a:solidFill>
                <a:latin typeface="Arial" panose="020B0604020202020204"/>
                <a:ea typeface="+mn-ea"/>
              </a:rPr>
              <a:t>         Challenges         Testing         Conclusion</a:t>
            </a:r>
            <a:endParaRPr lang="en-US" sz="825" b="1" dirty="0">
              <a:solidFill>
                <a:srgbClr val="666666"/>
              </a:solidFill>
              <a:latin typeface="Arial" panose="020B0604020202020204"/>
              <a:ea typeface="+mn-ea"/>
            </a:endParaRPr>
          </a:p>
        </p:txBody>
      </p:sp>
      <p:sp>
        <p:nvSpPr>
          <p:cNvPr id="11" name="Title 1"/>
          <p:cNvSpPr>
            <a:spLocks noGrp="1"/>
          </p:cNvSpPr>
          <p:nvPr>
            <p:ph type="title" hasCustomPrompt="1"/>
          </p:nvPr>
        </p:nvSpPr>
        <p:spPr>
          <a:xfrm>
            <a:off x="0" y="490126"/>
            <a:ext cx="9144000" cy="548640"/>
          </a:xfrm>
          <a:solidFill>
            <a:schemeClr val="bg1">
              <a:lumMod val="85000"/>
            </a:schemeClr>
          </a:solidFill>
        </p:spPr>
        <p:txBody>
          <a:bodyPr/>
          <a:lstStyle>
            <a:lvl1pPr>
              <a:defRPr sz="2100" b="1">
                <a:solidFill>
                  <a:schemeClr val="tx1"/>
                </a:solidFill>
              </a:defRPr>
            </a:lvl1pPr>
          </a:lstStyle>
          <a:p>
            <a:r>
              <a:rPr lang="en-US" dirty="0" smtClean="0"/>
              <a:t>Concept</a:t>
            </a:r>
            <a:endParaRPr lang="en-US" dirty="0"/>
          </a:p>
        </p:txBody>
      </p:sp>
      <p:sp>
        <p:nvSpPr>
          <p:cNvPr id="10" name="Content Placeholder 2"/>
          <p:cNvSpPr>
            <a:spLocks noGrp="1"/>
          </p:cNvSpPr>
          <p:nvPr>
            <p:ph idx="1"/>
          </p:nvPr>
        </p:nvSpPr>
        <p:spPr>
          <a:xfrm>
            <a:off x="457200" y="1143002"/>
            <a:ext cx="8229600" cy="4906963"/>
          </a:xfrm>
        </p:spPr>
        <p:txBody>
          <a:bodyPr/>
          <a:lstStyle>
            <a:lvl1pPr>
              <a:defRPr sz="1800"/>
            </a:lvl1pPr>
            <a:lvl2pPr>
              <a:defRPr sz="1500"/>
            </a:lvl2pPr>
            <a:lvl3pPr>
              <a:defRPr sz="135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066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50B146B-BD2A-45D9-A2EF-0398F28ECA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1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1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A5C22A4-8564-4550-BC6B-15C12967729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6E1723A-5C4B-4A79-81D1-8C57811CC5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BEE6CBB-9A58-4CB5-91AF-26B7D54816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2BDBC0-B6B3-47E8-865E-75047FFDB6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D2268C4-F695-4DD8-8E0F-C77710E5ED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2E8853D-4024-4B08-A8CC-35D75862F3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5.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top corner curve2"/>
          <p:cNvPicPr>
            <a:picLocks noChangeAspect="1" noChangeArrowheads="1"/>
          </p:cNvPicPr>
          <p:nvPr/>
        </p:nvPicPr>
        <p:blipFill>
          <a:blip r:embed="rId14" cstate="print"/>
          <a:srcRect/>
          <a:stretch>
            <a:fillRect/>
          </a:stretch>
        </p:blipFill>
        <p:spPr bwMode="auto">
          <a:xfrm>
            <a:off x="0" y="0"/>
            <a:ext cx="2843213" cy="22669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133600" y="22860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3820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FF8000"/>
                </a:solidFill>
              </a:defRPr>
            </a:lvl1pPr>
          </a:lstStyle>
          <a:p>
            <a:pPr>
              <a:defRPr/>
            </a:pPr>
            <a:fld id="{43246649-077B-4278-8DC5-BDAF774778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823" r:id="rId12"/>
  </p:sldLayoutIdLst>
  <p:hf hdr="0" ftr="0" dt="0"/>
  <p:txStyles>
    <p:titleStyle>
      <a:lvl1pPr algn="ctr" rtl="0" eaLnBrk="0" fontAlgn="base" hangingPunct="0">
        <a:spcBef>
          <a:spcPct val="0"/>
        </a:spcBef>
        <a:spcAft>
          <a:spcPct val="0"/>
        </a:spcAft>
        <a:defRPr sz="2400" b="1">
          <a:solidFill>
            <a:srgbClr val="FF8000"/>
          </a:solidFill>
          <a:latin typeface="+mj-lt"/>
          <a:ea typeface="+mj-ea"/>
          <a:cs typeface="+mj-cs"/>
        </a:defRPr>
      </a:lvl1pPr>
      <a:lvl2pPr algn="ctr" rtl="0" eaLnBrk="0" fontAlgn="base" hangingPunct="0">
        <a:spcBef>
          <a:spcPct val="0"/>
        </a:spcBef>
        <a:spcAft>
          <a:spcPct val="0"/>
        </a:spcAft>
        <a:defRPr sz="2400" b="1">
          <a:solidFill>
            <a:srgbClr val="FF8000"/>
          </a:solidFill>
          <a:latin typeface="Arial" charset="0"/>
          <a:ea typeface="ＭＳ Ｐゴシック" pitchFamily="1" charset="-128"/>
        </a:defRPr>
      </a:lvl2pPr>
      <a:lvl3pPr algn="ctr" rtl="0" eaLnBrk="0" fontAlgn="base" hangingPunct="0">
        <a:spcBef>
          <a:spcPct val="0"/>
        </a:spcBef>
        <a:spcAft>
          <a:spcPct val="0"/>
        </a:spcAft>
        <a:defRPr sz="2400" b="1">
          <a:solidFill>
            <a:srgbClr val="FF8000"/>
          </a:solidFill>
          <a:latin typeface="Arial" charset="0"/>
          <a:ea typeface="ＭＳ Ｐゴシック" pitchFamily="1" charset="-128"/>
        </a:defRPr>
      </a:lvl3pPr>
      <a:lvl4pPr algn="ctr" rtl="0" eaLnBrk="0" fontAlgn="base" hangingPunct="0">
        <a:spcBef>
          <a:spcPct val="0"/>
        </a:spcBef>
        <a:spcAft>
          <a:spcPct val="0"/>
        </a:spcAft>
        <a:defRPr sz="2400" b="1">
          <a:solidFill>
            <a:srgbClr val="FF8000"/>
          </a:solidFill>
          <a:latin typeface="Arial" charset="0"/>
          <a:ea typeface="ＭＳ Ｐゴシック" pitchFamily="1" charset="-128"/>
        </a:defRPr>
      </a:lvl4pPr>
      <a:lvl5pPr algn="ctr" rtl="0" eaLnBrk="0" fontAlgn="base" hangingPunct="0">
        <a:spcBef>
          <a:spcPct val="0"/>
        </a:spcBef>
        <a:spcAft>
          <a:spcPct val="0"/>
        </a:spcAft>
        <a:defRPr sz="2400" b="1">
          <a:solidFill>
            <a:srgbClr val="FF8000"/>
          </a:solidFill>
          <a:latin typeface="Arial" charset="0"/>
          <a:ea typeface="ＭＳ Ｐゴシック" pitchFamily="1" charset="-128"/>
        </a:defRPr>
      </a:lvl5pPr>
      <a:lvl6pPr marL="457200" algn="ctr" rtl="0" fontAlgn="base">
        <a:spcBef>
          <a:spcPct val="0"/>
        </a:spcBef>
        <a:spcAft>
          <a:spcPct val="0"/>
        </a:spcAft>
        <a:defRPr sz="2400" b="1">
          <a:solidFill>
            <a:srgbClr val="FF8000"/>
          </a:solidFill>
          <a:latin typeface="Arial" charset="0"/>
          <a:ea typeface="ＭＳ Ｐゴシック" pitchFamily="1" charset="-128"/>
        </a:defRPr>
      </a:lvl6pPr>
      <a:lvl7pPr marL="914400" algn="ctr" rtl="0" fontAlgn="base">
        <a:spcBef>
          <a:spcPct val="0"/>
        </a:spcBef>
        <a:spcAft>
          <a:spcPct val="0"/>
        </a:spcAft>
        <a:defRPr sz="2400" b="1">
          <a:solidFill>
            <a:srgbClr val="FF8000"/>
          </a:solidFill>
          <a:latin typeface="Arial" charset="0"/>
          <a:ea typeface="ＭＳ Ｐゴシック" pitchFamily="1" charset="-128"/>
        </a:defRPr>
      </a:lvl7pPr>
      <a:lvl8pPr marL="1371600" algn="ctr" rtl="0" fontAlgn="base">
        <a:spcBef>
          <a:spcPct val="0"/>
        </a:spcBef>
        <a:spcAft>
          <a:spcPct val="0"/>
        </a:spcAft>
        <a:defRPr sz="2400" b="1">
          <a:solidFill>
            <a:srgbClr val="FF8000"/>
          </a:solidFill>
          <a:latin typeface="Arial" charset="0"/>
          <a:ea typeface="ＭＳ Ｐゴシック" pitchFamily="1" charset="-128"/>
        </a:defRPr>
      </a:lvl8pPr>
      <a:lvl9pPr marL="1828800" algn="ctr" rtl="0" fontAlgn="base">
        <a:spcBef>
          <a:spcPct val="0"/>
        </a:spcBef>
        <a:spcAft>
          <a:spcPct val="0"/>
        </a:spcAft>
        <a:defRPr sz="2400" b="1">
          <a:solidFill>
            <a:srgbClr val="FF8000"/>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defRPr b="1">
          <a:solidFill>
            <a:srgbClr val="FF8000"/>
          </a:solidFill>
          <a:latin typeface="+mn-lt"/>
          <a:ea typeface="+mn-ea"/>
          <a:cs typeface="+mn-cs"/>
        </a:defRPr>
      </a:lvl1pPr>
      <a:lvl2pPr marL="742950" indent="-285750" algn="l" rtl="0" eaLnBrk="0" fontAlgn="base" hangingPunct="0">
        <a:spcBef>
          <a:spcPct val="20000"/>
        </a:spcBef>
        <a:spcAft>
          <a:spcPct val="0"/>
        </a:spcAft>
        <a:defRPr sz="1600" b="1">
          <a:solidFill>
            <a:srgbClr val="00408D"/>
          </a:solidFill>
          <a:latin typeface="+mn-lt"/>
          <a:ea typeface="+mn-ea"/>
        </a:defRPr>
      </a:lvl2pPr>
      <a:lvl3pPr marL="1143000" indent="-228600" algn="l" rtl="0" eaLnBrk="0" fontAlgn="base" hangingPunct="0">
        <a:spcBef>
          <a:spcPct val="20000"/>
        </a:spcBef>
        <a:spcAft>
          <a:spcPct val="0"/>
        </a:spcAft>
        <a:buChar char="•"/>
        <a:defRPr sz="1400">
          <a:solidFill>
            <a:srgbClr val="00408D"/>
          </a:solidFill>
          <a:latin typeface="+mn-lt"/>
          <a:ea typeface="+mn-ea"/>
        </a:defRPr>
      </a:lvl3pPr>
      <a:lvl4pPr marL="1600200" indent="-228600" algn="l" rtl="0" eaLnBrk="0" fontAlgn="base" hangingPunct="0">
        <a:spcBef>
          <a:spcPct val="20000"/>
        </a:spcBef>
        <a:spcAft>
          <a:spcPct val="0"/>
        </a:spcAft>
        <a:buChar char="–"/>
        <a:defRPr sz="1400">
          <a:solidFill>
            <a:srgbClr val="00408D"/>
          </a:solidFill>
          <a:latin typeface="+mn-lt"/>
          <a:ea typeface="+mn-ea"/>
        </a:defRPr>
      </a:lvl4pPr>
      <a:lvl5pPr marL="2057400" indent="-228600" algn="l" rtl="0" eaLnBrk="0" fontAlgn="base" hangingPunct="0">
        <a:spcBef>
          <a:spcPct val="20000"/>
        </a:spcBef>
        <a:spcAft>
          <a:spcPct val="0"/>
        </a:spcAft>
        <a:buChar char="»"/>
        <a:defRPr sz="1400">
          <a:solidFill>
            <a:srgbClr val="00408D"/>
          </a:solidFill>
          <a:latin typeface="+mn-lt"/>
          <a:ea typeface="+mn-ea"/>
        </a:defRPr>
      </a:lvl5pPr>
      <a:lvl6pPr marL="2514600" indent="-228600" algn="l" rtl="0" fontAlgn="base">
        <a:spcBef>
          <a:spcPct val="20000"/>
        </a:spcBef>
        <a:spcAft>
          <a:spcPct val="0"/>
        </a:spcAft>
        <a:buChar char="»"/>
        <a:defRPr sz="1400">
          <a:solidFill>
            <a:srgbClr val="00408D"/>
          </a:solidFill>
          <a:latin typeface="+mn-lt"/>
          <a:ea typeface="+mn-ea"/>
        </a:defRPr>
      </a:lvl6pPr>
      <a:lvl7pPr marL="2971800" indent="-228600" algn="l" rtl="0" fontAlgn="base">
        <a:spcBef>
          <a:spcPct val="20000"/>
        </a:spcBef>
        <a:spcAft>
          <a:spcPct val="0"/>
        </a:spcAft>
        <a:buChar char="»"/>
        <a:defRPr sz="1400">
          <a:solidFill>
            <a:srgbClr val="00408D"/>
          </a:solidFill>
          <a:latin typeface="+mn-lt"/>
          <a:ea typeface="+mn-ea"/>
        </a:defRPr>
      </a:lvl7pPr>
      <a:lvl8pPr marL="3429000" indent="-228600" algn="l" rtl="0" fontAlgn="base">
        <a:spcBef>
          <a:spcPct val="20000"/>
        </a:spcBef>
        <a:spcAft>
          <a:spcPct val="0"/>
        </a:spcAft>
        <a:buChar char="»"/>
        <a:defRPr sz="1400">
          <a:solidFill>
            <a:srgbClr val="00408D"/>
          </a:solidFill>
          <a:latin typeface="+mn-lt"/>
          <a:ea typeface="+mn-ea"/>
        </a:defRPr>
      </a:lvl8pPr>
      <a:lvl9pPr marL="3886200" indent="-228600" algn="l" rtl="0" fontAlgn="base">
        <a:spcBef>
          <a:spcPct val="20000"/>
        </a:spcBef>
        <a:spcAft>
          <a:spcPct val="0"/>
        </a:spcAft>
        <a:buChar char="»"/>
        <a:defRPr sz="1400">
          <a:solidFill>
            <a:srgbClr val="00408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348" lvl="6" algn="ctr" defTabSz="685783"/>
            <a:r>
              <a:rPr lang="en-US" sz="1800" dirty="0" smtClean="0">
                <a:solidFill>
                  <a:srgbClr val="FFFFFF"/>
                </a:solidFill>
              </a:rPr>
              <a:t>‘-</a:t>
            </a:r>
            <a:endParaRPr lang="en-US" sz="1800" dirty="0">
              <a:solidFill>
                <a:srgbClr val="FFFFFF"/>
              </a:solidFill>
            </a:endParaRPr>
          </a:p>
        </p:txBody>
      </p:sp>
      <p:sp>
        <p:nvSpPr>
          <p:cNvPr id="8" name="Title 1"/>
          <p:cNvSpPr txBox="1">
            <a:spLocks/>
          </p:cNvSpPr>
          <p:nvPr/>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pPr fontAlgn="auto">
              <a:spcAft>
                <a:spcPts val="0"/>
              </a:spcAft>
            </a:pPr>
            <a:endParaRPr lang="en-US" sz="3600" dirty="0">
              <a:solidFill>
                <a:srgbClr val="666666"/>
              </a:solidFill>
              <a:latin typeface="Georgia" charset="0"/>
              <a:ea typeface="Georgia" charset="0"/>
              <a:cs typeface="Georgia" charset="0"/>
            </a:endParaRPr>
          </a:p>
        </p:txBody>
      </p:sp>
      <p:sp>
        <p:nvSpPr>
          <p:cNvPr id="9" name="Text Placeholder 2"/>
          <p:cNvSpPr txBox="1">
            <a:spLocks/>
          </p:cNvSpPr>
          <p:nvPr/>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fontAlgn="auto">
              <a:spcAft>
                <a:spcPts val="0"/>
              </a:spcAft>
            </a:pPr>
            <a:endParaRPr lang="en-US" sz="1200" dirty="0">
              <a:latin typeface="Arial" charset="0"/>
              <a:ea typeface="Arial" charset="0"/>
              <a:cs typeface="Arial" charset="0"/>
            </a:endParaRPr>
          </a:p>
        </p:txBody>
      </p:sp>
      <p:pic>
        <p:nvPicPr>
          <p:cNvPr id="14" name="Picture 1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1"/>
            <a:ext cx="9141713" cy="6857999"/>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p:nvSpPr>
        <p:spPr>
          <a:xfrm>
            <a:off x="8284464" y="6221885"/>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fontAlgn="auto">
              <a:spcBef>
                <a:spcPts val="0"/>
              </a:spcBef>
              <a:spcAft>
                <a:spcPts val="0"/>
              </a:spcAft>
            </a:pPr>
            <a:fld id="{2915D2C3-7EB9-F849-9C19-1CC92E2870ED}" type="slidenum">
              <a:rPr lang="en-US" sz="1200" smtClean="0">
                <a:solidFill>
                  <a:srgbClr val="666666"/>
                </a:solidFill>
                <a:latin typeface="Arial" charset="0"/>
                <a:ea typeface="Arial" charset="0"/>
                <a:cs typeface="Arial" charset="0"/>
              </a:rPr>
              <a:pPr fontAlgn="auto">
                <a:spcBef>
                  <a:spcPts val="0"/>
                </a:spcBef>
                <a:spcAft>
                  <a:spcPts val="0"/>
                </a:spcAft>
              </a:pPr>
              <a:t>‹#›</a:t>
            </a:fld>
            <a:endParaRPr lang="en-US" sz="1200" dirty="0">
              <a:solidFill>
                <a:srgbClr val="666666"/>
              </a:solidFill>
              <a:latin typeface="Arial" charset="0"/>
              <a:ea typeface="Arial" charset="0"/>
              <a:cs typeface="Arial" charset="0"/>
            </a:endParaRPr>
          </a:p>
        </p:txBody>
      </p:sp>
      <p:pic>
        <p:nvPicPr>
          <p:cNvPr id="15" name="Picture 1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5384" y="199916"/>
            <a:ext cx="2076779" cy="453250"/>
          </a:xfrm>
          <a:prstGeom prst="rect">
            <a:avLst/>
          </a:prstGeom>
        </p:spPr>
      </p:pic>
    </p:spTree>
    <p:extLst>
      <p:ext uri="{BB962C8B-B14F-4D97-AF65-F5344CB8AC3E}">
        <p14:creationId xmlns:p14="http://schemas.microsoft.com/office/powerpoint/2010/main" val="282937299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10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	</a:t>
            </a:r>
            <a:endParaRPr lang="en-US" dirty="0" smtClean="0"/>
          </a:p>
        </p:txBody>
      </p:sp>
      <p:sp>
        <p:nvSpPr>
          <p:cNvPr id="5123" name="Slide Number Placeholder 3"/>
          <p:cNvSpPr>
            <a:spLocks noGrp="1"/>
          </p:cNvSpPr>
          <p:nvPr>
            <p:ph type="sldNum" sz="quarter" idx="10"/>
          </p:nvPr>
        </p:nvSpPr>
        <p:spPr>
          <a:noFill/>
        </p:spPr>
        <p:txBody>
          <a:bodyPr/>
          <a:lstStyle/>
          <a:p>
            <a:fld id="{626BE97F-4202-4062-BC03-7AAFBCD2B6C8}" type="slidenum">
              <a:rPr lang="en-US" smtClean="0"/>
              <a:pPr/>
              <a:t>1</a:t>
            </a:fld>
            <a:endParaRPr lang="en-US" dirty="0" smtClean="0"/>
          </a:p>
        </p:txBody>
      </p:sp>
      <p:sp>
        <p:nvSpPr>
          <p:cNvPr id="5" name="Content Placeholder 4"/>
          <p:cNvSpPr>
            <a:spLocks noGrp="1"/>
          </p:cNvSpPr>
          <p:nvPr>
            <p:ph idx="1"/>
          </p:nvPr>
        </p:nvSpPr>
        <p:spPr>
          <a:xfrm>
            <a:off x="228600" y="838200"/>
            <a:ext cx="8610600" cy="5486400"/>
          </a:xfrm>
        </p:spPr>
        <p:txBody>
          <a:bodyPr/>
          <a:lstStyle/>
          <a:p>
            <a:endParaRPr lang="en-US" dirty="0" smtClean="0">
              <a:solidFill>
                <a:srgbClr val="00408D"/>
              </a:solidFill>
            </a:endParaRPr>
          </a:p>
          <a:p>
            <a:endParaRPr lang="en-US" dirty="0" smtClean="0">
              <a:solidFill>
                <a:srgbClr val="00408D"/>
              </a:solidFill>
            </a:endParaRPr>
          </a:p>
          <a:p>
            <a:endParaRPr lang="en-US" dirty="0" smtClean="0"/>
          </a:p>
          <a:p>
            <a:endParaRPr lang="en-US" dirty="0"/>
          </a:p>
          <a:p>
            <a:pPr algn="ctr"/>
            <a:r>
              <a:rPr lang="en-US" sz="4000" dirty="0" smtClean="0">
                <a:solidFill>
                  <a:srgbClr val="00408D"/>
                </a:solidFill>
              </a:rPr>
              <a:t>Staunton District’s Experience with</a:t>
            </a:r>
          </a:p>
          <a:p>
            <a:pPr algn="ctr"/>
            <a:r>
              <a:rPr lang="en-US" sz="4000" dirty="0" smtClean="0">
                <a:solidFill>
                  <a:srgbClr val="00408D"/>
                </a:solidFill>
              </a:rPr>
              <a:t>Fiber Reinforced Polymer Systems</a:t>
            </a:r>
            <a:endParaRPr lang="en-US" dirty="0" smtClean="0">
              <a:solidFill>
                <a:srgbClr val="00408D"/>
              </a:solidFill>
            </a:endParaRPr>
          </a:p>
        </p:txBody>
      </p:sp>
    </p:spTree>
    <p:extLst>
      <p:ext uri="{BB962C8B-B14F-4D97-AF65-F5344CB8AC3E}">
        <p14:creationId xmlns:p14="http://schemas.microsoft.com/office/powerpoint/2010/main" val="4240376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6477000" cy="1143000"/>
          </a:xfrm>
        </p:spPr>
        <p:txBody>
          <a:bodyPr/>
          <a:lstStyle/>
          <a:p>
            <a:r>
              <a:rPr lang="en-US" dirty="0"/>
              <a:t>Route </a:t>
            </a:r>
            <a:r>
              <a:rPr lang="en-US" dirty="0" smtClean="0"/>
              <a:t>721 </a:t>
            </a:r>
            <a:r>
              <a:rPr lang="en-US" dirty="0"/>
              <a:t>over I-81 in </a:t>
            </a:r>
            <a:r>
              <a:rPr lang="en-US" dirty="0" smtClean="0"/>
              <a:t>Rockingham </a:t>
            </a:r>
            <a:r>
              <a:rPr lang="en-US" dirty="0"/>
              <a:t>County (VA Structure No. </a:t>
            </a:r>
            <a:r>
              <a:rPr lang="en-US" dirty="0" smtClean="0"/>
              <a:t>6555)</a:t>
            </a:r>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10</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10242" name="Picture 2" descr="B:\Maintenance\Maintenance_Images\Carbon_Fiber\0721-082-6555_Beam_Damage\Gunite &amp; Epoxy Injection Repair 10-11&amp;12-06\DSC06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895600"/>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B:\Maintenance\Maintenance_Images\Carbon_Fiber\0721-082-6555_Beam_Damage\Gunite &amp; Epoxy Injection Repair 10-11&amp;12-06\DSC060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447800"/>
            <a:ext cx="4384040" cy="328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5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6477000" cy="1143000"/>
          </a:xfrm>
        </p:spPr>
        <p:txBody>
          <a:bodyPr/>
          <a:lstStyle/>
          <a:p>
            <a:r>
              <a:rPr lang="en-US" dirty="0"/>
              <a:t>Route </a:t>
            </a:r>
            <a:r>
              <a:rPr lang="en-US" dirty="0" smtClean="0"/>
              <a:t>721 </a:t>
            </a:r>
            <a:r>
              <a:rPr lang="en-US" dirty="0"/>
              <a:t>over I-81 in </a:t>
            </a:r>
            <a:r>
              <a:rPr lang="en-US" dirty="0" smtClean="0"/>
              <a:t>Rockingham </a:t>
            </a:r>
            <a:r>
              <a:rPr lang="en-US" dirty="0"/>
              <a:t>County (VA Structure No. </a:t>
            </a:r>
            <a:r>
              <a:rPr lang="en-US" dirty="0" smtClean="0"/>
              <a:t>6555)</a:t>
            </a:r>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11</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7170" name="Picture 2" descr="B:\Maintenance\Maintenance_Images\Carbon_Fiber\0721-082-6555_Beam_Damage\DSC07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2484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788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6477000" cy="1143000"/>
          </a:xfrm>
        </p:spPr>
        <p:txBody>
          <a:bodyPr/>
          <a:lstStyle/>
          <a:p>
            <a:r>
              <a:rPr lang="en-US" dirty="0"/>
              <a:t>Route </a:t>
            </a:r>
            <a:r>
              <a:rPr lang="en-US" dirty="0" smtClean="0"/>
              <a:t>721 </a:t>
            </a:r>
            <a:r>
              <a:rPr lang="en-US" dirty="0"/>
              <a:t>over I-81 in </a:t>
            </a:r>
            <a:r>
              <a:rPr lang="en-US" dirty="0" smtClean="0"/>
              <a:t>Rockingham </a:t>
            </a:r>
            <a:r>
              <a:rPr lang="en-US" dirty="0"/>
              <a:t>County (VA Structure No. </a:t>
            </a:r>
            <a:r>
              <a:rPr lang="en-US" dirty="0" smtClean="0"/>
              <a:t>6555)</a:t>
            </a:r>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12</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03040" y="459751"/>
            <a:ext cx="4830237" cy="695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77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6477000" cy="1143000"/>
          </a:xfrm>
        </p:spPr>
        <p:txBody>
          <a:bodyPr/>
          <a:lstStyle/>
          <a:p>
            <a:r>
              <a:rPr lang="en-US" dirty="0"/>
              <a:t>Route </a:t>
            </a:r>
            <a:r>
              <a:rPr lang="en-US" dirty="0" smtClean="0"/>
              <a:t>721 </a:t>
            </a:r>
            <a:r>
              <a:rPr lang="en-US" dirty="0"/>
              <a:t>over I-81 in </a:t>
            </a:r>
            <a:r>
              <a:rPr lang="en-US" dirty="0" smtClean="0"/>
              <a:t>Rockingham </a:t>
            </a:r>
            <a:r>
              <a:rPr lang="en-US" dirty="0"/>
              <a:t>County (VA Structure No. </a:t>
            </a:r>
            <a:r>
              <a:rPr lang="en-US" dirty="0" smtClean="0"/>
              <a:t>6555)</a:t>
            </a:r>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13</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65682" y="1139518"/>
            <a:ext cx="4717436"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567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6477000" cy="1143000"/>
          </a:xfrm>
        </p:spPr>
        <p:txBody>
          <a:bodyPr/>
          <a:lstStyle/>
          <a:p>
            <a:r>
              <a:rPr lang="en-US" dirty="0" smtClean="0"/>
              <a:t>I-81 </a:t>
            </a:r>
            <a:r>
              <a:rPr lang="en-US" dirty="0"/>
              <a:t>over </a:t>
            </a:r>
            <a:r>
              <a:rPr lang="en-US" dirty="0" smtClean="0"/>
              <a:t>Route 600 </a:t>
            </a:r>
            <a:r>
              <a:rPr lang="en-US" dirty="0"/>
              <a:t>in </a:t>
            </a:r>
            <a:r>
              <a:rPr lang="en-US" dirty="0" smtClean="0"/>
              <a:t>Shenandoah County </a:t>
            </a:r>
            <a:r>
              <a:rPr lang="en-US" dirty="0"/>
              <a:t>(VA Structure No. </a:t>
            </a:r>
            <a:r>
              <a:rPr lang="en-US" dirty="0" smtClean="0"/>
              <a:t>2003)</a:t>
            </a:r>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14</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12290" name="Picture 2" descr="B:\Maintenance\Maintenance_Images\Carbon_Fiber\0081-085-2003_ Tbeam_Damage\DSC009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538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6477000" cy="1143000"/>
          </a:xfrm>
        </p:spPr>
        <p:txBody>
          <a:bodyPr/>
          <a:lstStyle/>
          <a:p>
            <a:r>
              <a:rPr lang="en-US" dirty="0" smtClean="0"/>
              <a:t>I-81 </a:t>
            </a:r>
            <a:r>
              <a:rPr lang="en-US" dirty="0"/>
              <a:t>over </a:t>
            </a:r>
            <a:r>
              <a:rPr lang="en-US" dirty="0" smtClean="0"/>
              <a:t>Route 600 </a:t>
            </a:r>
            <a:r>
              <a:rPr lang="en-US" dirty="0"/>
              <a:t>in </a:t>
            </a:r>
            <a:r>
              <a:rPr lang="en-US" dirty="0" smtClean="0"/>
              <a:t>Shenandoah County </a:t>
            </a:r>
            <a:r>
              <a:rPr lang="en-US" dirty="0"/>
              <a:t>(VA Structure No. </a:t>
            </a:r>
            <a:r>
              <a:rPr lang="en-US" dirty="0" smtClean="0"/>
              <a:t>2003)</a:t>
            </a:r>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15</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13314" name="Picture 2" descr="B:\Maintenance\Maintenance_Images\Carbon_Fiber\0081-085-2003_ Tbeam_Damage\DSC057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19200"/>
            <a:ext cx="47244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insidevdot.cov.virginia.gov/district/STA/SB/ImagesShenandoah/0081-085-2003/0081-085-2003_TBeam_Hit/FRP_Repair_09-06-12/DSC057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063" y="2971256"/>
            <a:ext cx="4713514" cy="3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538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6477000" cy="1143000"/>
          </a:xfrm>
        </p:spPr>
        <p:txBody>
          <a:bodyPr/>
          <a:lstStyle/>
          <a:p>
            <a:r>
              <a:rPr lang="en-US" dirty="0" smtClean="0"/>
              <a:t>I-81 </a:t>
            </a:r>
            <a:r>
              <a:rPr lang="en-US" dirty="0"/>
              <a:t>over </a:t>
            </a:r>
            <a:r>
              <a:rPr lang="en-US" dirty="0" smtClean="0"/>
              <a:t>Route 600 </a:t>
            </a:r>
            <a:r>
              <a:rPr lang="en-US" dirty="0"/>
              <a:t>in </a:t>
            </a:r>
            <a:r>
              <a:rPr lang="en-US" dirty="0" smtClean="0"/>
              <a:t>Shenandoah County </a:t>
            </a:r>
            <a:r>
              <a:rPr lang="en-US" dirty="0"/>
              <a:t>(VA Structure No. </a:t>
            </a:r>
            <a:r>
              <a:rPr lang="en-US" dirty="0" smtClean="0"/>
              <a:t>2003)</a:t>
            </a:r>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16</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111" y="1447800"/>
            <a:ext cx="7012689" cy="4952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270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6477000" cy="1143000"/>
          </a:xfrm>
        </p:spPr>
        <p:txBody>
          <a:bodyPr/>
          <a:lstStyle/>
          <a:p>
            <a:r>
              <a:rPr lang="en-US" dirty="0" smtClean="0"/>
              <a:t>I-81 </a:t>
            </a:r>
            <a:r>
              <a:rPr lang="en-US" dirty="0"/>
              <a:t>over </a:t>
            </a:r>
            <a:r>
              <a:rPr lang="en-US" dirty="0" smtClean="0"/>
              <a:t>Route 600 </a:t>
            </a:r>
            <a:r>
              <a:rPr lang="en-US" dirty="0"/>
              <a:t>in </a:t>
            </a:r>
            <a:r>
              <a:rPr lang="en-US" dirty="0" smtClean="0"/>
              <a:t>Shenandoah County </a:t>
            </a:r>
            <a:r>
              <a:rPr lang="en-US" dirty="0"/>
              <a:t>(VA Structure No. </a:t>
            </a:r>
            <a:r>
              <a:rPr lang="en-US" dirty="0" smtClean="0"/>
              <a:t>2003)</a:t>
            </a:r>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17</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67056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833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dirty="0" smtClean="0"/>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18</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sp>
        <p:nvSpPr>
          <p:cNvPr id="3" name="Rectangle 2"/>
          <p:cNvSpPr/>
          <p:nvPr/>
        </p:nvSpPr>
        <p:spPr>
          <a:xfrm>
            <a:off x="457200" y="1082040"/>
            <a:ext cx="8305800" cy="2923877"/>
          </a:xfrm>
          <a:prstGeom prst="rect">
            <a:avLst/>
          </a:prstGeom>
        </p:spPr>
        <p:txBody>
          <a:bodyPr wrap="square">
            <a:spAutoFit/>
          </a:bodyPr>
          <a:lstStyle/>
          <a:p>
            <a:pPr marL="457200" indent="-457200">
              <a:buFont typeface="Wingdings" panose="05000000000000000000" pitchFamily="2" charset="2"/>
              <a:buChar char="Ø"/>
            </a:pPr>
            <a:endParaRPr lang="en-US" sz="1800" b="1" dirty="0" smtClean="0"/>
          </a:p>
          <a:p>
            <a:pPr marL="457200" indent="-457200">
              <a:buFont typeface="Wingdings" panose="05000000000000000000" pitchFamily="2" charset="2"/>
              <a:buChar char="Ø"/>
            </a:pPr>
            <a:endParaRPr lang="en-US" sz="1800" b="1" dirty="0"/>
          </a:p>
          <a:p>
            <a:pPr marL="457200" indent="-457200">
              <a:buFont typeface="Wingdings" panose="05000000000000000000" pitchFamily="2" charset="2"/>
              <a:buChar char="Ø"/>
            </a:pPr>
            <a:endParaRPr lang="en-US" sz="1800" b="1" dirty="0" smtClean="0"/>
          </a:p>
          <a:p>
            <a:pPr marL="457200" indent="-457200">
              <a:buFont typeface="Wingdings" panose="05000000000000000000" pitchFamily="2" charset="2"/>
              <a:buChar char="Ø"/>
            </a:pPr>
            <a:endParaRPr lang="en-US" sz="1800" b="1" dirty="0"/>
          </a:p>
          <a:p>
            <a:pPr algn="ctr"/>
            <a:endParaRPr lang="en-US" b="1" dirty="0" smtClean="0"/>
          </a:p>
          <a:p>
            <a:pPr algn="ctr"/>
            <a:endParaRPr lang="en-US" b="1" dirty="0"/>
          </a:p>
          <a:p>
            <a:pPr algn="ctr"/>
            <a:endParaRPr lang="en-US" b="1" dirty="0" smtClean="0"/>
          </a:p>
          <a:p>
            <a:pPr algn="ctr"/>
            <a:r>
              <a:rPr lang="en-US" b="1" dirty="0" smtClean="0"/>
              <a:t>Questions?</a:t>
            </a:r>
            <a:endParaRPr lang="en-US" b="1" dirty="0"/>
          </a:p>
        </p:txBody>
      </p:sp>
    </p:spTree>
    <p:extLst>
      <p:ext uri="{BB962C8B-B14F-4D97-AF65-F5344CB8AC3E}">
        <p14:creationId xmlns:p14="http://schemas.microsoft.com/office/powerpoint/2010/main" val="1947114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47800" y="228600"/>
            <a:ext cx="7391400" cy="1143000"/>
          </a:xfrm>
        </p:spPr>
        <p:txBody>
          <a:bodyPr/>
          <a:lstStyle/>
          <a:p>
            <a:r>
              <a:rPr lang="en-US" dirty="0"/>
              <a:t>Fiber Reinforced Polymer Systems </a:t>
            </a:r>
            <a:endParaRPr lang="en-US" dirty="0" smtClean="0"/>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2</a:t>
            </a:fld>
            <a:endParaRPr lang="en-US" smtClean="0"/>
          </a:p>
        </p:txBody>
      </p:sp>
      <p:sp>
        <p:nvSpPr>
          <p:cNvPr id="8" name="Content Placeholder 7"/>
          <p:cNvSpPr>
            <a:spLocks noGrp="1"/>
          </p:cNvSpPr>
          <p:nvPr>
            <p:ph idx="1"/>
          </p:nvPr>
        </p:nvSpPr>
        <p:spPr>
          <a:xfrm>
            <a:off x="457200" y="1143000"/>
            <a:ext cx="8382000" cy="2438400"/>
          </a:xfrm>
        </p:spPr>
        <p:txBody>
          <a:bodyPr/>
          <a:lstStyle/>
          <a:p>
            <a:endParaRPr lang="en-US" dirty="0" smtClean="0"/>
          </a:p>
          <a:p>
            <a:endParaRPr lang="en-US" dirty="0"/>
          </a:p>
          <a:p>
            <a:endParaRPr lang="en-US" dirty="0"/>
          </a:p>
        </p:txBody>
      </p:sp>
      <p:sp>
        <p:nvSpPr>
          <p:cNvPr id="3" name="Rectangle 2"/>
          <p:cNvSpPr/>
          <p:nvPr/>
        </p:nvSpPr>
        <p:spPr>
          <a:xfrm>
            <a:off x="457200" y="2286000"/>
            <a:ext cx="8305800" cy="3847207"/>
          </a:xfrm>
          <a:prstGeom prst="rect">
            <a:avLst/>
          </a:prstGeom>
        </p:spPr>
        <p:txBody>
          <a:bodyPr wrap="square">
            <a:spAutoFit/>
          </a:bodyPr>
          <a:lstStyle/>
          <a:p>
            <a:pPr marL="457200" indent="-457200">
              <a:buFont typeface="Wingdings" panose="05000000000000000000" pitchFamily="2" charset="2"/>
              <a:buChar char="Ø"/>
            </a:pPr>
            <a:endParaRPr lang="en-US" sz="1800" b="1" dirty="0" smtClean="0"/>
          </a:p>
          <a:p>
            <a:pPr marL="457200" indent="-457200">
              <a:buFont typeface="Wingdings" panose="05000000000000000000" pitchFamily="2" charset="2"/>
              <a:buChar char="Ø"/>
            </a:pPr>
            <a:endParaRPr lang="en-US" sz="1800" b="1" dirty="0"/>
          </a:p>
          <a:p>
            <a:pPr marL="457200" indent="-457200">
              <a:buFont typeface="Wingdings" panose="05000000000000000000" pitchFamily="2" charset="2"/>
              <a:buChar char="Ø"/>
            </a:pPr>
            <a:r>
              <a:rPr lang="en-US" sz="1800" dirty="0" smtClean="0"/>
              <a:t>Prices </a:t>
            </a:r>
            <a:r>
              <a:rPr lang="en-US" sz="1800" dirty="0"/>
              <a:t>are for </a:t>
            </a:r>
            <a:r>
              <a:rPr lang="en-US" sz="1800" dirty="0" smtClean="0"/>
              <a:t>FRP </a:t>
            </a:r>
            <a:r>
              <a:rPr lang="en-US" sz="1800" dirty="0"/>
              <a:t>only and do not include other costs associated with these repairs such as mobilization, traffic control, epoxy pressure injection of cracks, reinforcing steel, jacking and blocking, field welding, formed and poured concrete, </a:t>
            </a:r>
            <a:r>
              <a:rPr lang="en-US" sz="1800" dirty="0" err="1"/>
              <a:t>gunite</a:t>
            </a:r>
            <a:r>
              <a:rPr lang="en-US" sz="1800" dirty="0"/>
              <a:t>, waterproofing, </a:t>
            </a:r>
            <a:r>
              <a:rPr lang="en-US" sz="1800" dirty="0" smtClean="0"/>
              <a:t>etc.</a:t>
            </a:r>
          </a:p>
          <a:p>
            <a:pPr marL="457200" indent="-457200">
              <a:buFont typeface="Wingdings" panose="05000000000000000000" pitchFamily="2" charset="2"/>
              <a:buChar char="Ø"/>
            </a:pPr>
            <a:endParaRPr lang="en-US" sz="1800" b="1" dirty="0" smtClean="0"/>
          </a:p>
          <a:p>
            <a:pPr marL="457200" indent="-457200">
              <a:buFont typeface="Wingdings" panose="05000000000000000000" pitchFamily="2" charset="2"/>
              <a:buChar char="Ø"/>
            </a:pPr>
            <a:r>
              <a:rPr lang="en-US" sz="1800" dirty="0" smtClean="0"/>
              <a:t>Staunton </a:t>
            </a:r>
            <a:r>
              <a:rPr lang="en-US" sz="1800" dirty="0"/>
              <a:t>District </a:t>
            </a:r>
            <a:r>
              <a:rPr lang="en-US" sz="1800" dirty="0" smtClean="0"/>
              <a:t>approach has </a:t>
            </a:r>
            <a:r>
              <a:rPr lang="en-US" sz="1800" dirty="0"/>
              <a:t>been to first re-establish structural integrity with conventional means and then wrap the repair with FRP as added protection for when the member gets hit again.  In other words, the classic belt and suspenders approach.  We have not used FRP to independently reestablish or increase structural </a:t>
            </a:r>
            <a:r>
              <a:rPr lang="en-US" sz="1800" dirty="0" smtClean="0"/>
              <a:t>capacity. </a:t>
            </a:r>
            <a:endParaRPr lang="en-US" sz="1800" b="1" dirty="0"/>
          </a:p>
          <a:p>
            <a:pPr algn="ctr"/>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3321925512"/>
              </p:ext>
            </p:extLst>
          </p:nvPr>
        </p:nvGraphicFramePr>
        <p:xfrm>
          <a:off x="1600200" y="1447800"/>
          <a:ext cx="5743575" cy="1114425"/>
        </p:xfrm>
        <a:graphic>
          <a:graphicData uri="http://schemas.openxmlformats.org/presentationml/2006/ole">
            <mc:AlternateContent xmlns:mc="http://schemas.openxmlformats.org/markup-compatibility/2006">
              <mc:Choice xmlns:v="urn:schemas-microsoft-com:vml" Requires="v">
                <p:oleObj spid="_x0000_s1043" name="Worksheet" r:id="rId4" imgW="5743450" imgH="809561" progId="Excel.Sheet.12">
                  <p:embed/>
                </p:oleObj>
              </mc:Choice>
              <mc:Fallback>
                <p:oleObj name="Worksheet" r:id="rId4" imgW="5743450" imgH="809561" progId="Excel.Sheet.12">
                  <p:embed/>
                  <p:pic>
                    <p:nvPicPr>
                      <p:cNvPr id="0" name=""/>
                      <p:cNvPicPr/>
                      <p:nvPr/>
                    </p:nvPicPr>
                    <p:blipFill>
                      <a:blip r:embed="rId5"/>
                      <a:stretch>
                        <a:fillRect/>
                      </a:stretch>
                    </p:blipFill>
                    <p:spPr>
                      <a:xfrm>
                        <a:off x="1600200" y="1447800"/>
                        <a:ext cx="5743575" cy="1114425"/>
                      </a:xfrm>
                      <a:prstGeom prst="rect">
                        <a:avLst/>
                      </a:prstGeom>
                    </p:spPr>
                  </p:pic>
                </p:oleObj>
              </mc:Fallback>
            </mc:AlternateContent>
          </a:graphicData>
        </a:graphic>
      </p:graphicFrame>
    </p:spTree>
    <p:extLst>
      <p:ext uri="{BB962C8B-B14F-4D97-AF65-F5344CB8AC3E}">
        <p14:creationId xmlns:p14="http://schemas.microsoft.com/office/powerpoint/2010/main" val="1801569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057400" y="228600"/>
            <a:ext cx="6096000" cy="1143000"/>
          </a:xfrm>
        </p:spPr>
        <p:txBody>
          <a:bodyPr/>
          <a:lstStyle/>
          <a:p>
            <a:r>
              <a:rPr lang="en-US" dirty="0" smtClean="0"/>
              <a:t>Route 994 over I-81 in Augusta County (VA Structure No. 6690) </a:t>
            </a:r>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3</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sp>
        <p:nvSpPr>
          <p:cNvPr id="3" name="Rectangle 2"/>
          <p:cNvSpPr/>
          <p:nvPr/>
        </p:nvSpPr>
        <p:spPr>
          <a:xfrm>
            <a:off x="457200" y="1082040"/>
            <a:ext cx="8305800" cy="1631216"/>
          </a:xfrm>
          <a:prstGeom prst="rect">
            <a:avLst/>
          </a:prstGeom>
        </p:spPr>
        <p:txBody>
          <a:bodyPr wrap="square">
            <a:spAutoFit/>
          </a:bodyPr>
          <a:lstStyle/>
          <a:p>
            <a:pPr marL="457200" indent="-457200">
              <a:buFont typeface="Wingdings" panose="05000000000000000000" pitchFamily="2" charset="2"/>
              <a:buChar char="Ø"/>
            </a:pPr>
            <a:endParaRPr lang="en-US" sz="1800" b="1" dirty="0" smtClean="0"/>
          </a:p>
          <a:p>
            <a:pPr marL="457200" indent="-457200">
              <a:buFont typeface="Wingdings" panose="05000000000000000000" pitchFamily="2" charset="2"/>
              <a:buChar char="Ø"/>
            </a:pPr>
            <a:endParaRPr lang="en-US" sz="1800" b="1" dirty="0"/>
          </a:p>
          <a:p>
            <a:pPr marL="457200" indent="-457200">
              <a:buFont typeface="Wingdings" panose="05000000000000000000" pitchFamily="2" charset="2"/>
              <a:buChar char="Ø"/>
            </a:pPr>
            <a:endParaRPr lang="en-US" sz="1800" b="1" dirty="0" smtClean="0"/>
          </a:p>
          <a:p>
            <a:pPr marL="457200" indent="-457200">
              <a:buFont typeface="Wingdings" panose="05000000000000000000" pitchFamily="2" charset="2"/>
              <a:buChar char="Ø"/>
            </a:pPr>
            <a:endParaRPr lang="en-US" sz="1800" b="1" dirty="0"/>
          </a:p>
          <a:p>
            <a:pPr algn="ctr"/>
            <a:endParaRPr lang="en-US" b="1" dirty="0"/>
          </a:p>
        </p:txBody>
      </p:sp>
      <p:pic>
        <p:nvPicPr>
          <p:cNvPr id="2050" name="Picture 2" descr="C:\Users\Marc.Stecker\Desktop\IMG_04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042160"/>
            <a:ext cx="3962400" cy="297180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2051" name="Picture 3" descr="B:\Maintenance\Maintenance_Images\Carbon_Fiber\0994-007-6690_Column Damage\DSC055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26" y="1561965"/>
            <a:ext cx="3200400" cy="426720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5750" y="5943600"/>
            <a:ext cx="1725152" cy="523220"/>
          </a:xfrm>
          <a:prstGeom prst="rect">
            <a:avLst/>
          </a:prstGeom>
          <a:noFill/>
        </p:spPr>
        <p:txBody>
          <a:bodyPr wrap="none" rtlCol="0">
            <a:spAutoFit/>
          </a:bodyPr>
          <a:lstStyle/>
          <a:p>
            <a:r>
              <a:rPr lang="en-US" dirty="0" smtClean="0">
                <a:solidFill>
                  <a:srgbClr val="00408D"/>
                </a:solidFill>
              </a:rPr>
              <a:t>July 2006</a:t>
            </a:r>
          </a:p>
        </p:txBody>
      </p:sp>
      <p:sp>
        <p:nvSpPr>
          <p:cNvPr id="5" name="TextBox 4"/>
          <p:cNvSpPr txBox="1"/>
          <p:nvPr/>
        </p:nvSpPr>
        <p:spPr>
          <a:xfrm>
            <a:off x="5181600" y="5257800"/>
            <a:ext cx="2845651" cy="523220"/>
          </a:xfrm>
          <a:prstGeom prst="rect">
            <a:avLst/>
          </a:prstGeom>
          <a:noFill/>
        </p:spPr>
        <p:txBody>
          <a:bodyPr wrap="none" rtlCol="0">
            <a:spAutoFit/>
          </a:bodyPr>
          <a:lstStyle/>
          <a:p>
            <a:r>
              <a:rPr lang="en-US" dirty="0" smtClean="0">
                <a:solidFill>
                  <a:srgbClr val="00408D"/>
                </a:solidFill>
              </a:rPr>
              <a:t>September 2006</a:t>
            </a:r>
            <a:endParaRPr lang="en-US" dirty="0"/>
          </a:p>
        </p:txBody>
      </p:sp>
    </p:spTree>
    <p:extLst>
      <p:ext uri="{BB962C8B-B14F-4D97-AF65-F5344CB8AC3E}">
        <p14:creationId xmlns:p14="http://schemas.microsoft.com/office/powerpoint/2010/main" val="1801569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28800" y="228600"/>
            <a:ext cx="6172200" cy="1143000"/>
          </a:xfrm>
        </p:spPr>
        <p:txBody>
          <a:bodyPr/>
          <a:lstStyle/>
          <a:p>
            <a:r>
              <a:rPr lang="en-US" dirty="0"/>
              <a:t>Route 994 over I-81 in Augusta County (VA Structure No. 6690)  </a:t>
            </a:r>
            <a:endParaRPr lang="en-US" dirty="0" smtClean="0"/>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4</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3074" name="Picture 2" descr="B:\Maintenance\Maintenance_Images\Carbon_Fiber\0994-007-6690_Column Damage\IMG_04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114869" cy="458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569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28800" y="228600"/>
            <a:ext cx="6172200" cy="1143000"/>
          </a:xfrm>
        </p:spPr>
        <p:txBody>
          <a:bodyPr/>
          <a:lstStyle/>
          <a:p>
            <a:r>
              <a:rPr lang="en-US" dirty="0"/>
              <a:t>Route 994 over I-81 in Augusta County (VA Structure No. 6690)  </a:t>
            </a:r>
            <a:endParaRPr lang="en-US" dirty="0" smtClean="0"/>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5</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3075" name="Picture 3" descr="B:\Maintenance\Maintenance_Images\Carbon_Fiber\0994-007-6690_Column Damage\DSC063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24000"/>
            <a:ext cx="3657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148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28800" y="228600"/>
            <a:ext cx="6172200" cy="1143000"/>
          </a:xfrm>
        </p:spPr>
        <p:txBody>
          <a:bodyPr/>
          <a:lstStyle/>
          <a:p>
            <a:r>
              <a:rPr lang="en-US" dirty="0"/>
              <a:t>Route 994 over I-81 in Augusta County (VA Structure No. 6690)  </a:t>
            </a:r>
            <a:endParaRPr lang="en-US" dirty="0" smtClean="0"/>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6</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7903" y="212897"/>
            <a:ext cx="4754262" cy="722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358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28800" y="228600"/>
            <a:ext cx="6172200" cy="1143000"/>
          </a:xfrm>
        </p:spPr>
        <p:txBody>
          <a:bodyPr/>
          <a:lstStyle/>
          <a:p>
            <a:r>
              <a:rPr lang="en-US" dirty="0"/>
              <a:t>Route 994 over I-81 in Augusta County (VA Structure No. 6690)  </a:t>
            </a:r>
            <a:endParaRPr lang="en-US" dirty="0" smtClean="0"/>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7</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53911" y="475091"/>
            <a:ext cx="3457575" cy="677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506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6477000" cy="1143000"/>
          </a:xfrm>
        </p:spPr>
        <p:txBody>
          <a:bodyPr/>
          <a:lstStyle/>
          <a:p>
            <a:r>
              <a:rPr lang="en-US" dirty="0"/>
              <a:t>Route </a:t>
            </a:r>
            <a:r>
              <a:rPr lang="en-US" dirty="0" smtClean="0"/>
              <a:t>721 </a:t>
            </a:r>
            <a:r>
              <a:rPr lang="en-US" dirty="0"/>
              <a:t>over I-81 in </a:t>
            </a:r>
            <a:r>
              <a:rPr lang="en-US" dirty="0" smtClean="0"/>
              <a:t>Rockingham </a:t>
            </a:r>
            <a:r>
              <a:rPr lang="en-US" dirty="0"/>
              <a:t>County (VA Structure No. </a:t>
            </a:r>
            <a:r>
              <a:rPr lang="en-US" dirty="0" smtClean="0"/>
              <a:t>6555)</a:t>
            </a:r>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8</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6147" name="Picture 3" descr="B:\Maintenance\Maintenance_Images\Carbon_Fiber\0721-082-6555_Beam_Damage\Truck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124200"/>
            <a:ext cx="4486275" cy="336550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6146" name="Picture 2" descr="B:\Maintenance\Maintenance_Images\Carbon_Fiber\0721-082-6555_Beam_Damage\DSC038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4486275" cy="336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23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228600"/>
            <a:ext cx="6477000" cy="1143000"/>
          </a:xfrm>
        </p:spPr>
        <p:txBody>
          <a:bodyPr/>
          <a:lstStyle/>
          <a:p>
            <a:r>
              <a:rPr lang="en-US" dirty="0"/>
              <a:t>Route </a:t>
            </a:r>
            <a:r>
              <a:rPr lang="en-US" dirty="0" smtClean="0"/>
              <a:t>721 </a:t>
            </a:r>
            <a:r>
              <a:rPr lang="en-US" dirty="0"/>
              <a:t>over I-81 in </a:t>
            </a:r>
            <a:r>
              <a:rPr lang="en-US" dirty="0" smtClean="0"/>
              <a:t>Rockingham </a:t>
            </a:r>
            <a:r>
              <a:rPr lang="en-US" dirty="0"/>
              <a:t>County (VA Structure No. </a:t>
            </a:r>
            <a:r>
              <a:rPr lang="en-US" dirty="0" smtClean="0"/>
              <a:t>6555)</a:t>
            </a:r>
          </a:p>
        </p:txBody>
      </p:sp>
      <p:sp>
        <p:nvSpPr>
          <p:cNvPr id="18435" name="Slide Number Placeholder 3"/>
          <p:cNvSpPr>
            <a:spLocks noGrp="1"/>
          </p:cNvSpPr>
          <p:nvPr>
            <p:ph type="sldNum" sz="quarter" idx="10"/>
          </p:nvPr>
        </p:nvSpPr>
        <p:spPr>
          <a:noFill/>
        </p:spPr>
        <p:txBody>
          <a:bodyPr/>
          <a:lstStyle/>
          <a:p>
            <a:fld id="{2B0D91BF-77FE-46AF-8AC7-B28D982D0066}" type="slidenum">
              <a:rPr lang="en-US" smtClean="0"/>
              <a:pPr/>
              <a:t>9</a:t>
            </a:fld>
            <a:endParaRPr lang="en-US" smtClean="0"/>
          </a:p>
        </p:txBody>
      </p:sp>
      <p:sp>
        <p:nvSpPr>
          <p:cNvPr id="8" name="Content Placeholder 7"/>
          <p:cNvSpPr>
            <a:spLocks noGrp="1"/>
          </p:cNvSpPr>
          <p:nvPr>
            <p:ph idx="1"/>
          </p:nvPr>
        </p:nvSpPr>
        <p:spPr>
          <a:xfrm>
            <a:off x="457200" y="1143000"/>
            <a:ext cx="8382000" cy="4800600"/>
          </a:xfrm>
        </p:spPr>
        <p:txBody>
          <a:bodyPr/>
          <a:lstStyle/>
          <a:p>
            <a:endParaRPr lang="en-US" dirty="0" smtClean="0"/>
          </a:p>
          <a:p>
            <a:endParaRPr lang="en-US" dirty="0"/>
          </a:p>
          <a:p>
            <a:endParaRPr lang="en-US" dirty="0"/>
          </a:p>
        </p:txBody>
      </p:sp>
      <p:pic>
        <p:nvPicPr>
          <p:cNvPr id="9220" name="Picture 4" descr="B:\Maintenance\Maintenance_Images\Carbon_Fiber\0721-082-6555_Beam_Damage\Gunite &amp; Epoxy Injection Repair 10-11&amp;12-06\DSC06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726" y="2819400"/>
            <a:ext cx="47752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Maintenance\Maintenance_Images\Carbon_Fiber\0721-082-6555_Beam_Damage\Gunite &amp; Epoxy Injection Repair 10-11&amp;12-06\DSC06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219200"/>
            <a:ext cx="46482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VDOTtemplate1">
  <a:themeElements>
    <a:clrScheme name="VDOTtemplate1 1">
      <a:dk1>
        <a:srgbClr val="0060AA"/>
      </a:dk1>
      <a:lt1>
        <a:srgbClr val="FFFFFF"/>
      </a:lt1>
      <a:dk2>
        <a:srgbClr val="F47735"/>
      </a:dk2>
      <a:lt2>
        <a:srgbClr val="2D2015"/>
      </a:lt2>
      <a:accent1>
        <a:srgbClr val="F47735"/>
      </a:accent1>
      <a:accent2>
        <a:srgbClr val="F79A68"/>
      </a:accent2>
      <a:accent3>
        <a:srgbClr val="FFFFFF"/>
      </a:accent3>
      <a:accent4>
        <a:srgbClr val="005191"/>
      </a:accent4>
      <a:accent5>
        <a:srgbClr val="F8BDAE"/>
      </a:accent5>
      <a:accent6>
        <a:srgbClr val="E08B5E"/>
      </a:accent6>
      <a:hlink>
        <a:srgbClr val="0060AA"/>
      </a:hlink>
      <a:folHlink>
        <a:srgbClr val="949CA1"/>
      </a:folHlink>
    </a:clrScheme>
    <a:fontScheme name="VDOTtemplat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VDOTtemplate1 1">
        <a:dk1>
          <a:srgbClr val="0060AA"/>
        </a:dk1>
        <a:lt1>
          <a:srgbClr val="FFFFFF"/>
        </a:lt1>
        <a:dk2>
          <a:srgbClr val="F47735"/>
        </a:dk2>
        <a:lt2>
          <a:srgbClr val="2D2015"/>
        </a:lt2>
        <a:accent1>
          <a:srgbClr val="F47735"/>
        </a:accent1>
        <a:accent2>
          <a:srgbClr val="F79A68"/>
        </a:accent2>
        <a:accent3>
          <a:srgbClr val="FFFFFF"/>
        </a:accent3>
        <a:accent4>
          <a:srgbClr val="005191"/>
        </a:accent4>
        <a:accent5>
          <a:srgbClr val="F8BDAE"/>
        </a:accent5>
        <a:accent6>
          <a:srgbClr val="E08B5E"/>
        </a:accent6>
        <a:hlink>
          <a:srgbClr val="0060AA"/>
        </a:hlink>
        <a:folHlink>
          <a:srgbClr val="949C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werpoint_Template_WIDE" id="{320877F5-9057-5044-9670-55C377C33490}" vid="{043CC7DF-15AC-0F49-A0D1-304573C219B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0046B383338A43BC7F89000B9BE558" ma:contentTypeVersion="5" ma:contentTypeDescription="Create a new document." ma:contentTypeScope="" ma:versionID="327ffda43434c3ba3b72e920c2fcd4fa">
  <xsd:schema xmlns:xsd="http://www.w3.org/2001/XMLSchema" xmlns:xs="http://www.w3.org/2001/XMLSchema" xmlns:p="http://schemas.microsoft.com/office/2006/metadata/properties" xmlns:ns2="9296c1c3-5140-482b-aacc-fc272a454604" targetNamespace="http://schemas.microsoft.com/office/2006/metadata/properties" ma:root="true" ma:fieldsID="c50595af79024e76cab893055a75557d" ns2:_="">
    <xsd:import namespace="9296c1c3-5140-482b-aacc-fc272a4546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6c1c3-5140-482b-aacc-fc272a4546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9296c1c3-5140-482b-aacc-fc272a454604">/insidevdot/div/SB/BMGT|776c1ff1-118f-4888-8d20-7ac676e850e3</_dlc_DocId>
    <_dlc_DocIdUrl xmlns="9296c1c3-5140-482b-aacc-fc272a454604">
      <Url>https://insidevdot.cov.virginia.gov/div/SB/BMGT/_layouts/DocIdRedir.aspx?ID=%2finsidevdot%2fdiv%2fSB%2fBMGT%7c776c1ff1-118f-4888-8d20-7ac676e850e3</Url>
      <Description>/insidevdot/div/SB/BMGT|776c1ff1-118f-4888-8d20-7ac676e850e3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0ED750E-68DB-4F12-A368-2C744192E7E0}"/>
</file>

<file path=customXml/itemProps2.xml><?xml version="1.0" encoding="utf-8"?>
<ds:datastoreItem xmlns:ds="http://schemas.openxmlformats.org/officeDocument/2006/customXml" ds:itemID="{AD4754A1-7C38-484C-9462-43806301FD9D}"/>
</file>

<file path=customXml/itemProps3.xml><?xml version="1.0" encoding="utf-8"?>
<ds:datastoreItem xmlns:ds="http://schemas.openxmlformats.org/officeDocument/2006/customXml" ds:itemID="{CE72DA2C-98FB-47FE-94BB-ED603A67A882}"/>
</file>

<file path=customXml/itemProps4.xml><?xml version="1.0" encoding="utf-8"?>
<ds:datastoreItem xmlns:ds="http://schemas.openxmlformats.org/officeDocument/2006/customXml" ds:itemID="{B3B3F924-791D-4397-B194-3C825B3E16C3}"/>
</file>

<file path=docProps/app.xml><?xml version="1.0" encoding="utf-8"?>
<Properties xmlns="http://schemas.openxmlformats.org/officeDocument/2006/extended-properties" xmlns:vt="http://schemas.openxmlformats.org/officeDocument/2006/docPropsVTypes">
  <Template/>
  <TotalTime>8123</TotalTime>
  <Words>344</Words>
  <Application>Microsoft Office PowerPoint</Application>
  <PresentationFormat>On-screen Show (4:3)</PresentationFormat>
  <Paragraphs>94</Paragraphs>
  <Slides>18</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VDOTtemplate1</vt:lpstr>
      <vt:lpstr>UB Powerpoint Template</vt:lpstr>
      <vt:lpstr>Worksheet</vt:lpstr>
      <vt:lpstr> </vt:lpstr>
      <vt:lpstr>Fiber Reinforced Polymer Systems </vt:lpstr>
      <vt:lpstr>Route 994 over I-81 in Augusta County (VA Structure No. 6690) </vt:lpstr>
      <vt:lpstr>Route 994 over I-81 in Augusta County (VA Structure No. 6690)  </vt:lpstr>
      <vt:lpstr>Route 994 over I-81 in Augusta County (VA Structure No. 6690)  </vt:lpstr>
      <vt:lpstr>Route 994 over I-81 in Augusta County (VA Structure No. 6690)  </vt:lpstr>
      <vt:lpstr>Route 994 over I-81 in Augusta County (VA Structure No. 6690)  </vt:lpstr>
      <vt:lpstr>Route 721 over I-81 in Rockingham County (VA Structure No. 6555)</vt:lpstr>
      <vt:lpstr>Route 721 over I-81 in Rockingham County (VA Structure No. 6555)</vt:lpstr>
      <vt:lpstr>Route 721 over I-81 in Rockingham County (VA Structure No. 6555)</vt:lpstr>
      <vt:lpstr>Route 721 over I-81 in Rockingham County (VA Structure No. 6555)</vt:lpstr>
      <vt:lpstr>Route 721 over I-81 in Rockingham County (VA Structure No. 6555)</vt:lpstr>
      <vt:lpstr>Route 721 over I-81 in Rockingham County (VA Structure No. 6555)</vt:lpstr>
      <vt:lpstr>I-81 over Route 600 in Shenandoah County (VA Structure No. 2003)</vt:lpstr>
      <vt:lpstr>I-81 over Route 600 in Shenandoah County (VA Structure No. 2003)</vt:lpstr>
      <vt:lpstr>I-81 over Route 600 in Shenandoah County (VA Structure No. 2003)</vt:lpstr>
      <vt:lpstr>I-81 over Route 600 in Shenandoah County (VA Structure No. 2003)</vt:lpstr>
      <vt:lpstr>PowerPoint Presentation</vt:lpstr>
    </vt:vector>
  </TitlesOfParts>
  <Company>Virginia Department of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robert.perry</dc:creator>
  <cp:lastModifiedBy>Stecker, Marc, PE (VDOT)</cp:lastModifiedBy>
  <cp:revision>832</cp:revision>
  <cp:lastPrinted>2019-01-24T17:06:52Z</cp:lastPrinted>
  <dcterms:created xsi:type="dcterms:W3CDTF">2007-05-23T14:07:31Z</dcterms:created>
  <dcterms:modified xsi:type="dcterms:W3CDTF">2019-07-25T20:16:17Z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0x010100770046B383338A43BC7F89000B9BE558</vt:lpwstr>
  </property>
  <property fmtid="{D5CDD505-2E9C-101B-9397-08002B2CF9AE}" pid="4" name="_dlc_DocIdItemGuid">
    <vt:lpwstr>776c1ff1-118f-4888-8d20-7ac676e850e3</vt:lpwstr>
  </property>
</Properties>
</file>